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0000FF"/>
    <a:srgbClr val="FF66FF"/>
    <a:srgbClr val="FF6699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776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B2DE9-0153-4FBA-9289-9C0A4A7F13AF}" type="doc">
      <dgm:prSet loTypeId="urn:microsoft.com/office/officeart/2005/8/layout/hLis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FB0C97-2CDA-4976-9BA0-40488C151BEB}">
      <dgm:prSet phldrT="[Текст]"/>
      <dgm:spPr/>
      <dgm:t>
        <a:bodyPr/>
        <a:lstStyle/>
        <a:p>
          <a:r>
            <a:rPr lang="ru-RU" dirty="0" smtClean="0"/>
            <a:t>важный фактор – двигательный</a:t>
          </a:r>
          <a:endParaRPr lang="ru-RU" dirty="0"/>
        </a:p>
      </dgm:t>
    </dgm:pt>
    <dgm:pt modelId="{42ACB37E-42D7-4A5A-9AF4-7CF0455A62F9}" type="parTrans" cxnId="{F4FF912E-6F19-4DE2-896E-A1E52E94969C}">
      <dgm:prSet/>
      <dgm:spPr/>
      <dgm:t>
        <a:bodyPr/>
        <a:lstStyle/>
        <a:p>
          <a:endParaRPr lang="ru-RU"/>
        </a:p>
      </dgm:t>
    </dgm:pt>
    <dgm:pt modelId="{D68123CC-6449-4FB6-9643-295944718DDA}" type="sibTrans" cxnId="{F4FF912E-6F19-4DE2-896E-A1E52E94969C}">
      <dgm:prSet/>
      <dgm:spPr/>
      <dgm:t>
        <a:bodyPr/>
        <a:lstStyle/>
        <a:p>
          <a:endParaRPr lang="ru-RU"/>
        </a:p>
      </dgm:t>
    </dgm:pt>
    <dgm:pt modelId="{0B52F861-6E54-469E-B115-6F5E511B690C}">
      <dgm:prSet phldrT="[Текст]"/>
      <dgm:spPr/>
      <dgm:t>
        <a:bodyPr/>
        <a:lstStyle/>
        <a:p>
          <a:r>
            <a:rPr lang="ru-RU" dirty="0" smtClean="0"/>
            <a:t>Двигательные возможности детей включают в себя работу всех анализаторов ребенка.</a:t>
          </a:r>
          <a:endParaRPr lang="ru-RU" dirty="0"/>
        </a:p>
      </dgm:t>
    </dgm:pt>
    <dgm:pt modelId="{D55215AD-5776-410D-A9CA-EE206654898B}" type="parTrans" cxnId="{B692A1FD-6727-4D47-9044-AEAA4497F0EA}">
      <dgm:prSet/>
      <dgm:spPr/>
      <dgm:t>
        <a:bodyPr/>
        <a:lstStyle/>
        <a:p>
          <a:endParaRPr lang="ru-RU"/>
        </a:p>
      </dgm:t>
    </dgm:pt>
    <dgm:pt modelId="{EC485CEC-1253-449B-B8C0-B3DA13B0CC1C}" type="sibTrans" cxnId="{B692A1FD-6727-4D47-9044-AEAA4497F0EA}">
      <dgm:prSet/>
      <dgm:spPr/>
      <dgm:t>
        <a:bodyPr/>
        <a:lstStyle/>
        <a:p>
          <a:endParaRPr lang="ru-RU"/>
        </a:p>
      </dgm:t>
    </dgm:pt>
    <dgm:pt modelId="{98064C42-55D0-4B79-8F75-B1BB1F0A71B2}">
      <dgm:prSet phldrT="[Текст]"/>
      <dgm:spPr/>
      <dgm:t>
        <a:bodyPr/>
        <a:lstStyle/>
        <a:p>
          <a:r>
            <a:rPr lang="ru-RU" dirty="0" smtClean="0"/>
            <a:t>Активно включая движения в коррекционную работу, мы не только более эффективно помогаем ему в речевом развитии, но так же в психическом, и общем. </a:t>
          </a:r>
          <a:endParaRPr lang="ru-RU" dirty="0"/>
        </a:p>
      </dgm:t>
    </dgm:pt>
    <dgm:pt modelId="{300A83BD-2AD0-4429-991F-9DE6D37A48C7}" type="parTrans" cxnId="{916AB007-4F44-4877-8804-207F9E3B665D}">
      <dgm:prSet/>
      <dgm:spPr/>
      <dgm:t>
        <a:bodyPr/>
        <a:lstStyle/>
        <a:p>
          <a:endParaRPr lang="ru-RU"/>
        </a:p>
      </dgm:t>
    </dgm:pt>
    <dgm:pt modelId="{0DAB5BC1-8D1B-49F4-B309-F5C7450523BC}" type="sibTrans" cxnId="{916AB007-4F44-4877-8804-207F9E3B665D}">
      <dgm:prSet/>
      <dgm:spPr/>
      <dgm:t>
        <a:bodyPr/>
        <a:lstStyle/>
        <a:p>
          <a:endParaRPr lang="ru-RU"/>
        </a:p>
      </dgm:t>
    </dgm:pt>
    <dgm:pt modelId="{0612C0EA-04EB-431E-8F8E-EEAC391B5C10}">
      <dgm:prSet phldrT="[Текст]"/>
      <dgm:spPr/>
      <dgm:t>
        <a:bodyPr/>
        <a:lstStyle/>
        <a:p>
          <a:r>
            <a:rPr lang="ru-RU" dirty="0" smtClean="0"/>
            <a:t>Подключая движение, игру, упражнения, развивая в движениях чувство собственного тела, мы помогаем ребенку активно всесторонне развиваться.</a:t>
          </a:r>
          <a:endParaRPr lang="ru-RU" dirty="0"/>
        </a:p>
      </dgm:t>
    </dgm:pt>
    <dgm:pt modelId="{C052CBB9-B51F-4644-95AD-4F38BE364316}" type="parTrans" cxnId="{8B4BFC8E-3613-4214-9D56-65E0AAF9FDC2}">
      <dgm:prSet/>
      <dgm:spPr/>
      <dgm:t>
        <a:bodyPr/>
        <a:lstStyle/>
        <a:p>
          <a:endParaRPr lang="ru-RU"/>
        </a:p>
      </dgm:t>
    </dgm:pt>
    <dgm:pt modelId="{A0A2E504-8972-4E4C-B090-993FE1BB9890}" type="sibTrans" cxnId="{8B4BFC8E-3613-4214-9D56-65E0AAF9FDC2}">
      <dgm:prSet/>
      <dgm:spPr/>
      <dgm:t>
        <a:bodyPr/>
        <a:lstStyle/>
        <a:p>
          <a:endParaRPr lang="ru-RU"/>
        </a:p>
      </dgm:t>
    </dgm:pt>
    <dgm:pt modelId="{CD1F136A-9CD6-475E-B286-37BEABEE7EFA}" type="pres">
      <dgm:prSet presAssocID="{2FBB2DE9-0153-4FBA-9289-9C0A4A7F13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A7461-A2CF-4845-A7F5-857D3B053C31}" type="pres">
      <dgm:prSet presAssocID="{98FB0C97-2CDA-4976-9BA0-40488C151BEB}" presName="roof" presStyleLbl="dkBgShp" presStyleIdx="0" presStyleCnt="2" custScaleY="84182"/>
      <dgm:spPr/>
      <dgm:t>
        <a:bodyPr/>
        <a:lstStyle/>
        <a:p>
          <a:endParaRPr lang="ru-RU"/>
        </a:p>
      </dgm:t>
    </dgm:pt>
    <dgm:pt modelId="{452214A6-ABD4-4A89-8A6E-76A7AFF52191}" type="pres">
      <dgm:prSet presAssocID="{98FB0C97-2CDA-4976-9BA0-40488C151BEB}" presName="pillars" presStyleCnt="0"/>
      <dgm:spPr/>
    </dgm:pt>
    <dgm:pt modelId="{F6BA83D9-61CD-465A-B732-50B9A39BD6E7}" type="pres">
      <dgm:prSet presAssocID="{98FB0C97-2CDA-4976-9BA0-40488C151BE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7F91-8931-406F-B05D-3AF5C9A18143}" type="pres">
      <dgm:prSet presAssocID="{98064C42-55D0-4B79-8F75-B1BB1F0A71B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178-A614-462D-AF52-ADD4BEC3090C}" type="pres">
      <dgm:prSet presAssocID="{0612C0EA-04EB-431E-8F8E-EEAC391B5C1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D0C28-34D2-43CE-A581-A73DB51A0F26}" type="pres">
      <dgm:prSet presAssocID="{98FB0C97-2CDA-4976-9BA0-40488C151BEB}" presName="base" presStyleLbl="dkBgShp" presStyleIdx="1" presStyleCnt="2"/>
      <dgm:spPr/>
    </dgm:pt>
  </dgm:ptLst>
  <dgm:cxnLst>
    <dgm:cxn modelId="{08C075A7-309E-4ACD-9C77-5F396E1DA755}" type="presOf" srcId="{98FB0C97-2CDA-4976-9BA0-40488C151BEB}" destId="{184A7461-A2CF-4845-A7F5-857D3B053C31}" srcOrd="0" destOrd="0" presId="urn:microsoft.com/office/officeart/2005/8/layout/hList3"/>
    <dgm:cxn modelId="{F4FF912E-6F19-4DE2-896E-A1E52E94969C}" srcId="{2FBB2DE9-0153-4FBA-9289-9C0A4A7F13AF}" destId="{98FB0C97-2CDA-4976-9BA0-40488C151BEB}" srcOrd="0" destOrd="0" parTransId="{42ACB37E-42D7-4A5A-9AF4-7CF0455A62F9}" sibTransId="{D68123CC-6449-4FB6-9643-295944718DDA}"/>
    <dgm:cxn modelId="{DEE2F34E-CDD5-4F2A-8DEE-69B7B265C674}" type="presOf" srcId="{0612C0EA-04EB-431E-8F8E-EEAC391B5C10}" destId="{E786F178-A614-462D-AF52-ADD4BEC3090C}" srcOrd="0" destOrd="0" presId="urn:microsoft.com/office/officeart/2005/8/layout/hList3"/>
    <dgm:cxn modelId="{93E47D67-7000-4792-80CD-02ABA98950C8}" type="presOf" srcId="{2FBB2DE9-0153-4FBA-9289-9C0A4A7F13AF}" destId="{CD1F136A-9CD6-475E-B286-37BEABEE7EFA}" srcOrd="0" destOrd="0" presId="urn:microsoft.com/office/officeart/2005/8/layout/hList3"/>
    <dgm:cxn modelId="{8B4BFC8E-3613-4214-9D56-65E0AAF9FDC2}" srcId="{98FB0C97-2CDA-4976-9BA0-40488C151BEB}" destId="{0612C0EA-04EB-431E-8F8E-EEAC391B5C10}" srcOrd="2" destOrd="0" parTransId="{C052CBB9-B51F-4644-95AD-4F38BE364316}" sibTransId="{A0A2E504-8972-4E4C-B090-993FE1BB9890}"/>
    <dgm:cxn modelId="{D3EE5892-4DA5-4F3F-9225-11C490702C29}" type="presOf" srcId="{98064C42-55D0-4B79-8F75-B1BB1F0A71B2}" destId="{A9137F91-8931-406F-B05D-3AF5C9A18143}" srcOrd="0" destOrd="0" presId="urn:microsoft.com/office/officeart/2005/8/layout/hList3"/>
    <dgm:cxn modelId="{B692A1FD-6727-4D47-9044-AEAA4497F0EA}" srcId="{98FB0C97-2CDA-4976-9BA0-40488C151BEB}" destId="{0B52F861-6E54-469E-B115-6F5E511B690C}" srcOrd="0" destOrd="0" parTransId="{D55215AD-5776-410D-A9CA-EE206654898B}" sibTransId="{EC485CEC-1253-449B-B8C0-B3DA13B0CC1C}"/>
    <dgm:cxn modelId="{CF09DB84-B31F-4269-8871-21254D61EAEE}" type="presOf" srcId="{0B52F861-6E54-469E-B115-6F5E511B690C}" destId="{F6BA83D9-61CD-465A-B732-50B9A39BD6E7}" srcOrd="0" destOrd="0" presId="urn:microsoft.com/office/officeart/2005/8/layout/hList3"/>
    <dgm:cxn modelId="{916AB007-4F44-4877-8804-207F9E3B665D}" srcId="{98FB0C97-2CDA-4976-9BA0-40488C151BEB}" destId="{98064C42-55D0-4B79-8F75-B1BB1F0A71B2}" srcOrd="1" destOrd="0" parTransId="{300A83BD-2AD0-4429-991F-9DE6D37A48C7}" sibTransId="{0DAB5BC1-8D1B-49F4-B309-F5C7450523BC}"/>
    <dgm:cxn modelId="{2C17F1B4-AF92-4EAC-A34F-7B34A0AE80DE}" type="presParOf" srcId="{CD1F136A-9CD6-475E-B286-37BEABEE7EFA}" destId="{184A7461-A2CF-4845-A7F5-857D3B053C31}" srcOrd="0" destOrd="0" presId="urn:microsoft.com/office/officeart/2005/8/layout/hList3"/>
    <dgm:cxn modelId="{629C8F25-0C2F-4136-9DEA-7C78DE1EF9EA}" type="presParOf" srcId="{CD1F136A-9CD6-475E-B286-37BEABEE7EFA}" destId="{452214A6-ABD4-4A89-8A6E-76A7AFF52191}" srcOrd="1" destOrd="0" presId="urn:microsoft.com/office/officeart/2005/8/layout/hList3"/>
    <dgm:cxn modelId="{34C6C83C-4199-48F8-8306-ACBA70A33C85}" type="presParOf" srcId="{452214A6-ABD4-4A89-8A6E-76A7AFF52191}" destId="{F6BA83D9-61CD-465A-B732-50B9A39BD6E7}" srcOrd="0" destOrd="0" presId="urn:microsoft.com/office/officeart/2005/8/layout/hList3"/>
    <dgm:cxn modelId="{FBBF2485-B7B1-45EE-9612-688B14BB7C6D}" type="presParOf" srcId="{452214A6-ABD4-4A89-8A6E-76A7AFF52191}" destId="{A9137F91-8931-406F-B05D-3AF5C9A18143}" srcOrd="1" destOrd="0" presId="urn:microsoft.com/office/officeart/2005/8/layout/hList3"/>
    <dgm:cxn modelId="{AF53AD55-A453-4338-8743-5F15B808CE04}" type="presParOf" srcId="{452214A6-ABD4-4A89-8A6E-76A7AFF52191}" destId="{E786F178-A614-462D-AF52-ADD4BEC3090C}" srcOrd="2" destOrd="0" presId="urn:microsoft.com/office/officeart/2005/8/layout/hList3"/>
    <dgm:cxn modelId="{17AAC6B9-C4B4-4BD4-A9DD-9B3297BB2B88}" type="presParOf" srcId="{CD1F136A-9CD6-475E-B286-37BEABEE7EFA}" destId="{35BD0C28-34D2-43CE-A581-A73DB51A0F26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2D9E1-F6CE-4173-BD4C-8B497058A2BE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59C557-DF2F-49E8-A936-E8EA2AA34831}">
      <dgm:prSet phldrT="[Текст]"/>
      <dgm:spPr/>
      <dgm:t>
        <a:bodyPr/>
        <a:lstStyle/>
        <a:p>
          <a:r>
            <a:rPr lang="ru-RU" dirty="0" smtClean="0"/>
            <a:t>Нужно отметить ряд составляющих, способствующих успешному развитию и обучению с использованием двигательных возможностей:</a:t>
          </a:r>
          <a:endParaRPr lang="ru-RU" dirty="0"/>
        </a:p>
      </dgm:t>
    </dgm:pt>
    <dgm:pt modelId="{B906FC66-88C6-4DCA-977D-00060103AEE5}" type="parTrans" cxnId="{162CA60A-F3C4-4E92-91BE-E3E6E0CC6E58}">
      <dgm:prSet/>
      <dgm:spPr/>
      <dgm:t>
        <a:bodyPr/>
        <a:lstStyle/>
        <a:p>
          <a:endParaRPr lang="ru-RU"/>
        </a:p>
      </dgm:t>
    </dgm:pt>
    <dgm:pt modelId="{2A9A2474-AAEF-4B7B-BD1B-B4F479F6EA77}" type="sibTrans" cxnId="{162CA60A-F3C4-4E92-91BE-E3E6E0CC6E58}">
      <dgm:prSet/>
      <dgm:spPr/>
      <dgm:t>
        <a:bodyPr/>
        <a:lstStyle/>
        <a:p>
          <a:endParaRPr lang="ru-RU"/>
        </a:p>
      </dgm:t>
    </dgm:pt>
    <dgm:pt modelId="{F614BEDF-38A4-4DED-B89A-67C59761E711}">
      <dgm:prSet phldrT="[Текст]"/>
      <dgm:spPr/>
      <dgm:t>
        <a:bodyPr/>
        <a:lstStyle/>
        <a:p>
          <a:r>
            <a:rPr lang="ru-RU" dirty="0" smtClean="0"/>
            <a:t>Учет функциональной ассиметрии полушарий головного мозга;</a:t>
          </a:r>
          <a:endParaRPr lang="ru-RU" dirty="0"/>
        </a:p>
      </dgm:t>
    </dgm:pt>
    <dgm:pt modelId="{4666A5CE-0CEA-4A8B-980E-82E5AA76FA64}" type="parTrans" cxnId="{EC496044-88C9-4A34-9593-796A5F77AF7E}">
      <dgm:prSet/>
      <dgm:spPr/>
      <dgm:t>
        <a:bodyPr/>
        <a:lstStyle/>
        <a:p>
          <a:endParaRPr lang="ru-RU"/>
        </a:p>
      </dgm:t>
    </dgm:pt>
    <dgm:pt modelId="{8416C5BB-AE10-4DA1-B963-F35DCB454F08}" type="sibTrans" cxnId="{EC496044-88C9-4A34-9593-796A5F77AF7E}">
      <dgm:prSet/>
      <dgm:spPr/>
      <dgm:t>
        <a:bodyPr/>
        <a:lstStyle/>
        <a:p>
          <a:endParaRPr lang="ru-RU"/>
        </a:p>
      </dgm:t>
    </dgm:pt>
    <dgm:pt modelId="{4662AF96-3457-44A4-87AE-724C5B8052DC}">
      <dgm:prSet phldrT="[Текст]"/>
      <dgm:spPr/>
      <dgm:t>
        <a:bodyPr/>
        <a:lstStyle/>
        <a:p>
          <a:r>
            <a:rPr lang="ru-RU" dirty="0" smtClean="0"/>
            <a:t>Полноценное развитие в дошкольном детстве мозолистого тела;</a:t>
          </a:r>
          <a:endParaRPr lang="ru-RU" dirty="0"/>
        </a:p>
      </dgm:t>
    </dgm:pt>
    <dgm:pt modelId="{1DB676F1-B804-4FDE-AB06-2912B810D13A}" type="parTrans" cxnId="{7B8F4A7C-6B76-486B-87E1-14C60B8A172B}">
      <dgm:prSet/>
      <dgm:spPr/>
      <dgm:t>
        <a:bodyPr/>
        <a:lstStyle/>
        <a:p>
          <a:endParaRPr lang="ru-RU"/>
        </a:p>
      </dgm:t>
    </dgm:pt>
    <dgm:pt modelId="{90E38DC7-DE47-4D26-97A3-CA54CE4E8D15}" type="sibTrans" cxnId="{7B8F4A7C-6B76-486B-87E1-14C60B8A172B}">
      <dgm:prSet/>
      <dgm:spPr/>
      <dgm:t>
        <a:bodyPr/>
        <a:lstStyle/>
        <a:p>
          <a:endParaRPr lang="ru-RU"/>
        </a:p>
      </dgm:t>
    </dgm:pt>
    <dgm:pt modelId="{FE7FAAD7-0B1C-4CE5-A283-30A564416D0E}">
      <dgm:prSet phldrT="[Текст]"/>
      <dgm:spPr/>
      <dgm:t>
        <a:bodyPr/>
        <a:lstStyle/>
        <a:p>
          <a:r>
            <a:rPr lang="ru-RU" dirty="0" smtClean="0"/>
            <a:t>Учет половых особенностей;</a:t>
          </a:r>
          <a:endParaRPr lang="ru-RU" dirty="0"/>
        </a:p>
      </dgm:t>
    </dgm:pt>
    <dgm:pt modelId="{56136AD9-3B81-4E75-8396-DE914A61FC7F}" type="parTrans" cxnId="{B48E3EC8-3F68-49D7-B7A5-B1AD56E2A0B5}">
      <dgm:prSet/>
      <dgm:spPr/>
      <dgm:t>
        <a:bodyPr/>
        <a:lstStyle/>
        <a:p>
          <a:endParaRPr lang="ru-RU"/>
        </a:p>
      </dgm:t>
    </dgm:pt>
    <dgm:pt modelId="{0CECA264-1A16-4DFA-B1B4-A8D7C2D6CFED}" type="sibTrans" cxnId="{B48E3EC8-3F68-49D7-B7A5-B1AD56E2A0B5}">
      <dgm:prSet/>
      <dgm:spPr/>
      <dgm:t>
        <a:bodyPr/>
        <a:lstStyle/>
        <a:p>
          <a:endParaRPr lang="ru-RU"/>
        </a:p>
      </dgm:t>
    </dgm:pt>
    <dgm:pt modelId="{48440B93-0B2F-47B1-9474-4B855D202BD9}">
      <dgm:prSet phldrT="[Текст]"/>
      <dgm:spPr/>
      <dgm:t>
        <a:bodyPr/>
        <a:lstStyle/>
        <a:p>
          <a:r>
            <a:rPr lang="ru-RU" dirty="0" smtClean="0"/>
            <a:t>Воспитание и обучение в соответствии с динамикой развития головного мозга ребенка</a:t>
          </a:r>
          <a:endParaRPr lang="ru-RU" dirty="0"/>
        </a:p>
      </dgm:t>
    </dgm:pt>
    <dgm:pt modelId="{E5455E94-71C2-4E93-B350-4046266CA5DA}" type="parTrans" cxnId="{5D780D37-4141-48DD-8D33-CC116D8A2E50}">
      <dgm:prSet/>
      <dgm:spPr/>
      <dgm:t>
        <a:bodyPr/>
        <a:lstStyle/>
        <a:p>
          <a:endParaRPr lang="ru-RU"/>
        </a:p>
      </dgm:t>
    </dgm:pt>
    <dgm:pt modelId="{D25D2F5B-A14A-4587-BE19-13E268F200F0}" type="sibTrans" cxnId="{5D780D37-4141-48DD-8D33-CC116D8A2E50}">
      <dgm:prSet/>
      <dgm:spPr/>
      <dgm:t>
        <a:bodyPr/>
        <a:lstStyle/>
        <a:p>
          <a:endParaRPr lang="ru-RU"/>
        </a:p>
      </dgm:t>
    </dgm:pt>
    <dgm:pt modelId="{2C0B03C0-C3E4-4D06-A021-5B85E3A9D569}">
      <dgm:prSet/>
      <dgm:spPr/>
      <dgm:t>
        <a:bodyPr/>
        <a:lstStyle/>
        <a:p>
          <a:endParaRPr lang="ru-RU"/>
        </a:p>
      </dgm:t>
    </dgm:pt>
    <dgm:pt modelId="{CDF16307-9683-4B53-92BD-31047DCD1AB5}" type="parTrans" cxnId="{449505B5-A004-4CEE-8698-3133B9131EB8}">
      <dgm:prSet/>
      <dgm:spPr/>
      <dgm:t>
        <a:bodyPr/>
        <a:lstStyle/>
        <a:p>
          <a:endParaRPr lang="ru-RU"/>
        </a:p>
      </dgm:t>
    </dgm:pt>
    <dgm:pt modelId="{7A6A5AD8-C9B9-4465-9E1E-2A11829F837E}" type="sibTrans" cxnId="{449505B5-A004-4CEE-8698-3133B9131EB8}">
      <dgm:prSet/>
      <dgm:spPr/>
      <dgm:t>
        <a:bodyPr/>
        <a:lstStyle/>
        <a:p>
          <a:endParaRPr lang="ru-RU"/>
        </a:p>
      </dgm:t>
    </dgm:pt>
    <dgm:pt modelId="{2FD4195A-7970-4629-AE5D-83F12828F7BA}" type="pres">
      <dgm:prSet presAssocID="{2542D9E1-F6CE-4173-BD4C-8B497058A2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30D37-864C-4B59-A2EF-6A8B4C8A4597}" type="pres">
      <dgm:prSet presAssocID="{2542D9E1-F6CE-4173-BD4C-8B497058A2BE}" presName="matrix" presStyleCnt="0"/>
      <dgm:spPr/>
    </dgm:pt>
    <dgm:pt modelId="{B33C8EA4-FA12-4878-80F7-E23440610B8F}" type="pres">
      <dgm:prSet presAssocID="{2542D9E1-F6CE-4173-BD4C-8B497058A2BE}" presName="tile1" presStyleLbl="node1" presStyleIdx="0" presStyleCnt="4"/>
      <dgm:spPr/>
      <dgm:t>
        <a:bodyPr/>
        <a:lstStyle/>
        <a:p>
          <a:endParaRPr lang="ru-RU"/>
        </a:p>
      </dgm:t>
    </dgm:pt>
    <dgm:pt modelId="{D12302A2-CD1C-4EE7-A2E6-67D83B859CD5}" type="pres">
      <dgm:prSet presAssocID="{2542D9E1-F6CE-4173-BD4C-8B497058A2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0F671-45AF-4440-B731-2A9B12A7E9CC}" type="pres">
      <dgm:prSet presAssocID="{2542D9E1-F6CE-4173-BD4C-8B497058A2BE}" presName="tile2" presStyleLbl="node1" presStyleIdx="1" presStyleCnt="4"/>
      <dgm:spPr/>
      <dgm:t>
        <a:bodyPr/>
        <a:lstStyle/>
        <a:p>
          <a:endParaRPr lang="ru-RU"/>
        </a:p>
      </dgm:t>
    </dgm:pt>
    <dgm:pt modelId="{9286CA90-0E3B-4DA5-9020-580DA278A419}" type="pres">
      <dgm:prSet presAssocID="{2542D9E1-F6CE-4173-BD4C-8B497058A2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9D117-51EB-4397-BBD0-F4ECDE29A15B}" type="pres">
      <dgm:prSet presAssocID="{2542D9E1-F6CE-4173-BD4C-8B497058A2BE}" presName="tile3" presStyleLbl="node1" presStyleIdx="2" presStyleCnt="4"/>
      <dgm:spPr/>
      <dgm:t>
        <a:bodyPr/>
        <a:lstStyle/>
        <a:p>
          <a:endParaRPr lang="ru-RU"/>
        </a:p>
      </dgm:t>
    </dgm:pt>
    <dgm:pt modelId="{F3908C06-AAD2-45B0-98B8-6C865636776B}" type="pres">
      <dgm:prSet presAssocID="{2542D9E1-F6CE-4173-BD4C-8B497058A2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F4DC6-E6C4-4162-9D67-0D66BBCCFE68}" type="pres">
      <dgm:prSet presAssocID="{2542D9E1-F6CE-4173-BD4C-8B497058A2BE}" presName="tile4" presStyleLbl="node1" presStyleIdx="3" presStyleCnt="4" custLinFactNeighborX="3472" custLinFactNeighborY="-3571"/>
      <dgm:spPr/>
      <dgm:t>
        <a:bodyPr/>
        <a:lstStyle/>
        <a:p>
          <a:endParaRPr lang="ru-RU"/>
        </a:p>
      </dgm:t>
    </dgm:pt>
    <dgm:pt modelId="{A5DD2B34-D947-4D45-BAD3-06D04D0BDCE9}" type="pres">
      <dgm:prSet presAssocID="{2542D9E1-F6CE-4173-BD4C-8B497058A2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2158-A110-46DA-8A5C-9B598A3A7968}" type="pres">
      <dgm:prSet presAssocID="{2542D9E1-F6CE-4173-BD4C-8B497058A2BE}" presName="centerTile" presStyleLbl="fgShp" presStyleIdx="0" presStyleCnt="1" custScaleX="225696" custScaleY="12857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C0040-428C-4CFD-B72C-D780D5ED2DE1}" type="presOf" srcId="{FE7FAAD7-0B1C-4CE5-A283-30A564416D0E}" destId="{F3908C06-AAD2-45B0-98B8-6C865636776B}" srcOrd="1" destOrd="0" presId="urn:microsoft.com/office/officeart/2005/8/layout/matrix1"/>
    <dgm:cxn modelId="{F8E1EB5A-C737-4509-8CB0-F60354F9E323}" type="presOf" srcId="{F614BEDF-38A4-4DED-B89A-67C59761E711}" destId="{B33C8EA4-FA12-4878-80F7-E23440610B8F}" srcOrd="0" destOrd="0" presId="urn:microsoft.com/office/officeart/2005/8/layout/matrix1"/>
    <dgm:cxn modelId="{EC496044-88C9-4A34-9593-796A5F77AF7E}" srcId="{1559C557-DF2F-49E8-A936-E8EA2AA34831}" destId="{F614BEDF-38A4-4DED-B89A-67C59761E711}" srcOrd="0" destOrd="0" parTransId="{4666A5CE-0CEA-4A8B-980E-82E5AA76FA64}" sibTransId="{8416C5BB-AE10-4DA1-B963-F35DCB454F08}"/>
    <dgm:cxn modelId="{B44451DD-0642-4328-B093-7E72E86E43AE}" type="presOf" srcId="{FE7FAAD7-0B1C-4CE5-A283-30A564416D0E}" destId="{0889D117-51EB-4397-BBD0-F4ECDE29A15B}" srcOrd="0" destOrd="0" presId="urn:microsoft.com/office/officeart/2005/8/layout/matrix1"/>
    <dgm:cxn modelId="{222BB9AA-9EEB-4736-9428-AF740902BC63}" type="presOf" srcId="{2542D9E1-F6CE-4173-BD4C-8B497058A2BE}" destId="{2FD4195A-7970-4629-AE5D-83F12828F7BA}" srcOrd="0" destOrd="0" presId="urn:microsoft.com/office/officeart/2005/8/layout/matrix1"/>
    <dgm:cxn modelId="{5D780D37-4141-48DD-8D33-CC116D8A2E50}" srcId="{1559C557-DF2F-49E8-A936-E8EA2AA34831}" destId="{48440B93-0B2F-47B1-9474-4B855D202BD9}" srcOrd="3" destOrd="0" parTransId="{E5455E94-71C2-4E93-B350-4046266CA5DA}" sibTransId="{D25D2F5B-A14A-4587-BE19-13E268F200F0}"/>
    <dgm:cxn modelId="{B1B0DBC3-CC9F-4CFC-ADF9-5A4D39FE7E1A}" type="presOf" srcId="{F614BEDF-38A4-4DED-B89A-67C59761E711}" destId="{D12302A2-CD1C-4EE7-A2E6-67D83B859CD5}" srcOrd="1" destOrd="0" presId="urn:microsoft.com/office/officeart/2005/8/layout/matrix1"/>
    <dgm:cxn modelId="{AC4B1F78-98F3-47E9-AC4A-79B401B40B7A}" type="presOf" srcId="{4662AF96-3457-44A4-87AE-724C5B8052DC}" destId="{9286CA90-0E3B-4DA5-9020-580DA278A419}" srcOrd="1" destOrd="0" presId="urn:microsoft.com/office/officeart/2005/8/layout/matrix1"/>
    <dgm:cxn modelId="{B48E3EC8-3F68-49D7-B7A5-B1AD56E2A0B5}" srcId="{1559C557-DF2F-49E8-A936-E8EA2AA34831}" destId="{FE7FAAD7-0B1C-4CE5-A283-30A564416D0E}" srcOrd="2" destOrd="0" parTransId="{56136AD9-3B81-4E75-8396-DE914A61FC7F}" sibTransId="{0CECA264-1A16-4DFA-B1B4-A8D7C2D6CFED}"/>
    <dgm:cxn modelId="{449505B5-A004-4CEE-8698-3133B9131EB8}" srcId="{2542D9E1-F6CE-4173-BD4C-8B497058A2BE}" destId="{2C0B03C0-C3E4-4D06-A021-5B85E3A9D569}" srcOrd="1" destOrd="0" parTransId="{CDF16307-9683-4B53-92BD-31047DCD1AB5}" sibTransId="{7A6A5AD8-C9B9-4465-9E1E-2A11829F837E}"/>
    <dgm:cxn modelId="{162CA60A-F3C4-4E92-91BE-E3E6E0CC6E58}" srcId="{2542D9E1-F6CE-4173-BD4C-8B497058A2BE}" destId="{1559C557-DF2F-49E8-A936-E8EA2AA34831}" srcOrd="0" destOrd="0" parTransId="{B906FC66-88C6-4DCA-977D-00060103AEE5}" sibTransId="{2A9A2474-AAEF-4B7B-BD1B-B4F479F6EA77}"/>
    <dgm:cxn modelId="{4CE5A74B-662A-43B4-8ABE-7FBA344D7F90}" type="presOf" srcId="{1559C557-DF2F-49E8-A936-E8EA2AA34831}" destId="{67F32158-A110-46DA-8A5C-9B598A3A7968}" srcOrd="0" destOrd="0" presId="urn:microsoft.com/office/officeart/2005/8/layout/matrix1"/>
    <dgm:cxn modelId="{E6BF907C-548C-4D84-947D-2F7034DEA496}" type="presOf" srcId="{48440B93-0B2F-47B1-9474-4B855D202BD9}" destId="{CE8F4DC6-E6C4-4162-9D67-0D66BBCCFE68}" srcOrd="0" destOrd="0" presId="urn:microsoft.com/office/officeart/2005/8/layout/matrix1"/>
    <dgm:cxn modelId="{3D7AB937-B570-4062-8838-9D56459E2626}" type="presOf" srcId="{4662AF96-3457-44A4-87AE-724C5B8052DC}" destId="{D920F671-45AF-4440-B731-2A9B12A7E9CC}" srcOrd="0" destOrd="0" presId="urn:microsoft.com/office/officeart/2005/8/layout/matrix1"/>
    <dgm:cxn modelId="{7A35340C-6AE4-4492-8F4F-E265B4500C94}" type="presOf" srcId="{48440B93-0B2F-47B1-9474-4B855D202BD9}" destId="{A5DD2B34-D947-4D45-BAD3-06D04D0BDCE9}" srcOrd="1" destOrd="0" presId="urn:microsoft.com/office/officeart/2005/8/layout/matrix1"/>
    <dgm:cxn modelId="{7B8F4A7C-6B76-486B-87E1-14C60B8A172B}" srcId="{1559C557-DF2F-49E8-A936-E8EA2AA34831}" destId="{4662AF96-3457-44A4-87AE-724C5B8052DC}" srcOrd="1" destOrd="0" parTransId="{1DB676F1-B804-4FDE-AB06-2912B810D13A}" sibTransId="{90E38DC7-DE47-4D26-97A3-CA54CE4E8D15}"/>
    <dgm:cxn modelId="{C6C85BDF-02CB-404E-9409-EF5426A40448}" type="presParOf" srcId="{2FD4195A-7970-4629-AE5D-83F12828F7BA}" destId="{C7530D37-864C-4B59-A2EF-6A8B4C8A4597}" srcOrd="0" destOrd="0" presId="urn:microsoft.com/office/officeart/2005/8/layout/matrix1"/>
    <dgm:cxn modelId="{16A199D1-0B55-4E31-AB81-2C8CE2A92A14}" type="presParOf" srcId="{C7530D37-864C-4B59-A2EF-6A8B4C8A4597}" destId="{B33C8EA4-FA12-4878-80F7-E23440610B8F}" srcOrd="0" destOrd="0" presId="urn:microsoft.com/office/officeart/2005/8/layout/matrix1"/>
    <dgm:cxn modelId="{41E6470F-19EF-4890-B75B-1580A69970AB}" type="presParOf" srcId="{C7530D37-864C-4B59-A2EF-6A8B4C8A4597}" destId="{D12302A2-CD1C-4EE7-A2E6-67D83B859CD5}" srcOrd="1" destOrd="0" presId="urn:microsoft.com/office/officeart/2005/8/layout/matrix1"/>
    <dgm:cxn modelId="{9C600920-AF96-44D6-BAB1-10BD363509AC}" type="presParOf" srcId="{C7530D37-864C-4B59-A2EF-6A8B4C8A4597}" destId="{D920F671-45AF-4440-B731-2A9B12A7E9CC}" srcOrd="2" destOrd="0" presId="urn:microsoft.com/office/officeart/2005/8/layout/matrix1"/>
    <dgm:cxn modelId="{C1811BA7-BBA1-40BF-9ECB-2C1346FC54E2}" type="presParOf" srcId="{C7530D37-864C-4B59-A2EF-6A8B4C8A4597}" destId="{9286CA90-0E3B-4DA5-9020-580DA278A419}" srcOrd="3" destOrd="0" presId="urn:microsoft.com/office/officeart/2005/8/layout/matrix1"/>
    <dgm:cxn modelId="{E3D29C13-EE19-408D-BB9E-C484DBE49ED4}" type="presParOf" srcId="{C7530D37-864C-4B59-A2EF-6A8B4C8A4597}" destId="{0889D117-51EB-4397-BBD0-F4ECDE29A15B}" srcOrd="4" destOrd="0" presId="urn:microsoft.com/office/officeart/2005/8/layout/matrix1"/>
    <dgm:cxn modelId="{E4A7251B-A869-4421-96BD-991C0A79C93B}" type="presParOf" srcId="{C7530D37-864C-4B59-A2EF-6A8B4C8A4597}" destId="{F3908C06-AAD2-45B0-98B8-6C865636776B}" srcOrd="5" destOrd="0" presId="urn:microsoft.com/office/officeart/2005/8/layout/matrix1"/>
    <dgm:cxn modelId="{60AE84B0-6773-4350-B799-DBF39DDED4D8}" type="presParOf" srcId="{C7530D37-864C-4B59-A2EF-6A8B4C8A4597}" destId="{CE8F4DC6-E6C4-4162-9D67-0D66BBCCFE68}" srcOrd="6" destOrd="0" presId="urn:microsoft.com/office/officeart/2005/8/layout/matrix1"/>
    <dgm:cxn modelId="{FAD51E15-4B8E-49A3-83CC-F506B2A0C7C9}" type="presParOf" srcId="{C7530D37-864C-4B59-A2EF-6A8B4C8A4597}" destId="{A5DD2B34-D947-4D45-BAD3-06D04D0BDCE9}" srcOrd="7" destOrd="0" presId="urn:microsoft.com/office/officeart/2005/8/layout/matrix1"/>
    <dgm:cxn modelId="{12E61951-08F2-4006-B46D-3C6629C2A2F8}" type="presParOf" srcId="{2FD4195A-7970-4629-AE5D-83F12828F7BA}" destId="{67F32158-A110-46DA-8A5C-9B598A3A7968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67225-4D4C-4286-A9A0-3A636C13443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61C0000-5CB7-4D1F-8B16-7B0F3DD626F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FF"/>
              </a:solidFill>
            </a:rPr>
            <a:t>Правое                 полушарие – гуманитарное, образное, творческое – отвечает за тело, координацию движений, пространственное, зрительное и кинестетическое восприятие.</a:t>
          </a:r>
          <a:endParaRPr lang="ru-RU" sz="1400" dirty="0"/>
        </a:p>
      </dgm:t>
    </dgm:pt>
    <dgm:pt modelId="{D85D6967-CA1E-4D4B-87F1-0AD11040A995}" type="parTrans" cxnId="{7783DDAF-108B-4938-96FA-4EDFDDF4E6CE}">
      <dgm:prSet/>
      <dgm:spPr/>
      <dgm:t>
        <a:bodyPr/>
        <a:lstStyle/>
        <a:p>
          <a:endParaRPr lang="ru-RU"/>
        </a:p>
      </dgm:t>
    </dgm:pt>
    <dgm:pt modelId="{D2C4F24E-EB71-44C7-B620-83CFF4818957}" type="sibTrans" cxnId="{7783DDAF-108B-4938-96FA-4EDFDDF4E6CE}">
      <dgm:prSet/>
      <dgm:spPr/>
      <dgm:t>
        <a:bodyPr/>
        <a:lstStyle/>
        <a:p>
          <a:endParaRPr lang="ru-RU"/>
        </a:p>
      </dgm:t>
    </dgm:pt>
    <dgm:pt modelId="{04753543-2E13-4509-B3D4-BFF035C748C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FF"/>
              </a:solidFill>
            </a:rPr>
            <a:t>Левое       полушарие – математическое, знаковое, речевое, логическое, аналитическое – отвечает за восприятие слуховой информации, постановку целей и построение программ поведения. </a:t>
          </a:r>
          <a:endParaRPr lang="ru-RU" sz="1400" dirty="0"/>
        </a:p>
      </dgm:t>
    </dgm:pt>
    <dgm:pt modelId="{F480E8B4-86F3-4737-B335-6F11E9D508FD}" type="parTrans" cxnId="{38B86F72-56A5-4B01-BBBD-04A26BA9DE25}">
      <dgm:prSet/>
      <dgm:spPr/>
      <dgm:t>
        <a:bodyPr/>
        <a:lstStyle/>
        <a:p>
          <a:endParaRPr lang="ru-RU"/>
        </a:p>
      </dgm:t>
    </dgm:pt>
    <dgm:pt modelId="{74A2D005-E77A-479A-8DD6-EA081179488F}" type="sibTrans" cxnId="{38B86F72-56A5-4B01-BBBD-04A26BA9DE25}">
      <dgm:prSet/>
      <dgm:spPr/>
      <dgm:t>
        <a:bodyPr/>
        <a:lstStyle/>
        <a:p>
          <a:endParaRPr lang="ru-RU"/>
        </a:p>
      </dgm:t>
    </dgm:pt>
    <dgm:pt modelId="{D1280E89-04EF-4DF6-9C04-236833E56A07}" type="pres">
      <dgm:prSet presAssocID="{9FD67225-4D4C-4286-A9A0-3A636C13443D}" presName="compositeShape" presStyleCnt="0">
        <dgm:presLayoutVars>
          <dgm:chMax val="7"/>
          <dgm:dir/>
          <dgm:resizeHandles val="exact"/>
        </dgm:presLayoutVars>
      </dgm:prSet>
      <dgm:spPr/>
    </dgm:pt>
    <dgm:pt modelId="{E093E9A8-5D7A-4BA3-8BEF-677618E8EBE7}" type="pres">
      <dgm:prSet presAssocID="{9FD67225-4D4C-4286-A9A0-3A636C13443D}" presName="wedge1" presStyleLbl="node1" presStyleIdx="0" presStyleCnt="2" custScaleX="147619"/>
      <dgm:spPr/>
      <dgm:t>
        <a:bodyPr/>
        <a:lstStyle/>
        <a:p>
          <a:endParaRPr lang="ru-RU"/>
        </a:p>
      </dgm:t>
    </dgm:pt>
    <dgm:pt modelId="{F0F0EA6A-D2F0-4079-929F-834D3643F124}" type="pres">
      <dgm:prSet presAssocID="{9FD67225-4D4C-4286-A9A0-3A636C13443D}" presName="dummy1a" presStyleCnt="0"/>
      <dgm:spPr/>
    </dgm:pt>
    <dgm:pt modelId="{7314A8AC-D75A-488C-AE5B-274C0BA8EC0E}" type="pres">
      <dgm:prSet presAssocID="{9FD67225-4D4C-4286-A9A0-3A636C13443D}" presName="dummy1b" presStyleCnt="0"/>
      <dgm:spPr/>
    </dgm:pt>
    <dgm:pt modelId="{95CB7FA8-339B-4F7C-BEC5-3CB812E5FAC3}" type="pres">
      <dgm:prSet presAssocID="{9FD67225-4D4C-4286-A9A0-3A636C13443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89E69-4238-4F2C-BE34-E178AB010191}" type="pres">
      <dgm:prSet presAssocID="{9FD67225-4D4C-4286-A9A0-3A636C13443D}" presName="wedge2" presStyleLbl="node1" presStyleIdx="1" presStyleCnt="2" custScaleX="139684"/>
      <dgm:spPr/>
      <dgm:t>
        <a:bodyPr/>
        <a:lstStyle/>
        <a:p>
          <a:endParaRPr lang="ru-RU"/>
        </a:p>
      </dgm:t>
    </dgm:pt>
    <dgm:pt modelId="{BF3CF042-8F29-403E-8A54-D49DABF40B3D}" type="pres">
      <dgm:prSet presAssocID="{9FD67225-4D4C-4286-A9A0-3A636C13443D}" presName="dummy2a" presStyleCnt="0"/>
      <dgm:spPr/>
    </dgm:pt>
    <dgm:pt modelId="{A332D669-D4B7-428B-B0CA-E09B189BE442}" type="pres">
      <dgm:prSet presAssocID="{9FD67225-4D4C-4286-A9A0-3A636C13443D}" presName="dummy2b" presStyleCnt="0"/>
      <dgm:spPr/>
    </dgm:pt>
    <dgm:pt modelId="{BFFABBD1-9553-402A-8FAF-965834F31CA7}" type="pres">
      <dgm:prSet presAssocID="{9FD67225-4D4C-4286-A9A0-3A636C13443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C157-9565-42E8-821B-36B572FC053B}" type="pres">
      <dgm:prSet presAssocID="{D2C4F24E-EB71-44C7-B620-83CFF4818957}" presName="arrowWedge1" presStyleLbl="fgSibTrans2D1" presStyleIdx="0" presStyleCnt="2" custScaleX="148305"/>
      <dgm:spPr/>
    </dgm:pt>
    <dgm:pt modelId="{6465B5E6-A661-44B8-8EDA-4D70A3A01425}" type="pres">
      <dgm:prSet presAssocID="{74A2D005-E77A-479A-8DD6-EA081179488F}" presName="arrowWedge2" presStyleLbl="fgSibTrans2D1" presStyleIdx="1" presStyleCnt="2" custScaleX="140144"/>
      <dgm:spPr/>
    </dgm:pt>
  </dgm:ptLst>
  <dgm:cxnLst>
    <dgm:cxn modelId="{38B86F72-56A5-4B01-BBBD-04A26BA9DE25}" srcId="{9FD67225-4D4C-4286-A9A0-3A636C13443D}" destId="{04753543-2E13-4509-B3D4-BFF035C748C9}" srcOrd="1" destOrd="0" parTransId="{F480E8B4-86F3-4737-B335-6F11E9D508FD}" sibTransId="{74A2D005-E77A-479A-8DD6-EA081179488F}"/>
    <dgm:cxn modelId="{FDDFB75E-8D94-49E8-BB40-661182B44741}" type="presOf" srcId="{04753543-2E13-4509-B3D4-BFF035C748C9}" destId="{BFFABBD1-9553-402A-8FAF-965834F31CA7}" srcOrd="1" destOrd="0" presId="urn:microsoft.com/office/officeart/2005/8/layout/cycle8"/>
    <dgm:cxn modelId="{4AD3DE42-DA19-4A83-97C5-E2EE790494A4}" type="presOf" srcId="{C61C0000-5CB7-4D1F-8B16-7B0F3DD626F2}" destId="{E093E9A8-5D7A-4BA3-8BEF-677618E8EBE7}" srcOrd="0" destOrd="0" presId="urn:microsoft.com/office/officeart/2005/8/layout/cycle8"/>
    <dgm:cxn modelId="{3DD4DF6A-18CF-44DB-846E-A7998726E89F}" type="presOf" srcId="{9FD67225-4D4C-4286-A9A0-3A636C13443D}" destId="{D1280E89-04EF-4DF6-9C04-236833E56A07}" srcOrd="0" destOrd="0" presId="urn:microsoft.com/office/officeart/2005/8/layout/cycle8"/>
    <dgm:cxn modelId="{7783DDAF-108B-4938-96FA-4EDFDDF4E6CE}" srcId="{9FD67225-4D4C-4286-A9A0-3A636C13443D}" destId="{C61C0000-5CB7-4D1F-8B16-7B0F3DD626F2}" srcOrd="0" destOrd="0" parTransId="{D85D6967-CA1E-4D4B-87F1-0AD11040A995}" sibTransId="{D2C4F24E-EB71-44C7-B620-83CFF4818957}"/>
    <dgm:cxn modelId="{B6B3FF7E-BE39-4333-9BEA-9052289CD830}" type="presOf" srcId="{04753543-2E13-4509-B3D4-BFF035C748C9}" destId="{9CA89E69-4238-4F2C-BE34-E178AB010191}" srcOrd="0" destOrd="0" presId="urn:microsoft.com/office/officeart/2005/8/layout/cycle8"/>
    <dgm:cxn modelId="{4FCECFA8-BC73-4C8E-B42D-D68025311E22}" type="presOf" srcId="{C61C0000-5CB7-4D1F-8B16-7B0F3DD626F2}" destId="{95CB7FA8-339B-4F7C-BEC5-3CB812E5FAC3}" srcOrd="1" destOrd="0" presId="urn:microsoft.com/office/officeart/2005/8/layout/cycle8"/>
    <dgm:cxn modelId="{CEA69ACB-2CEA-475D-8431-3D75F058CAC0}" type="presParOf" srcId="{D1280E89-04EF-4DF6-9C04-236833E56A07}" destId="{E093E9A8-5D7A-4BA3-8BEF-677618E8EBE7}" srcOrd="0" destOrd="0" presId="urn:microsoft.com/office/officeart/2005/8/layout/cycle8"/>
    <dgm:cxn modelId="{96706ABB-C019-4F50-AC2F-30FB7A398AEC}" type="presParOf" srcId="{D1280E89-04EF-4DF6-9C04-236833E56A07}" destId="{F0F0EA6A-D2F0-4079-929F-834D3643F124}" srcOrd="1" destOrd="0" presId="urn:microsoft.com/office/officeart/2005/8/layout/cycle8"/>
    <dgm:cxn modelId="{935C9F8D-1524-4BBE-B1C7-97B4A82FFFB9}" type="presParOf" srcId="{D1280E89-04EF-4DF6-9C04-236833E56A07}" destId="{7314A8AC-D75A-488C-AE5B-274C0BA8EC0E}" srcOrd="2" destOrd="0" presId="urn:microsoft.com/office/officeart/2005/8/layout/cycle8"/>
    <dgm:cxn modelId="{F47984CB-312E-4259-B21F-BD0C143D678C}" type="presParOf" srcId="{D1280E89-04EF-4DF6-9C04-236833E56A07}" destId="{95CB7FA8-339B-4F7C-BEC5-3CB812E5FAC3}" srcOrd="3" destOrd="0" presId="urn:microsoft.com/office/officeart/2005/8/layout/cycle8"/>
    <dgm:cxn modelId="{8CD0EED6-9C6C-424D-BDDA-F9C326D26A6A}" type="presParOf" srcId="{D1280E89-04EF-4DF6-9C04-236833E56A07}" destId="{9CA89E69-4238-4F2C-BE34-E178AB010191}" srcOrd="4" destOrd="0" presId="urn:microsoft.com/office/officeart/2005/8/layout/cycle8"/>
    <dgm:cxn modelId="{E8433F93-5C31-47F0-A550-C6815EB46AFF}" type="presParOf" srcId="{D1280E89-04EF-4DF6-9C04-236833E56A07}" destId="{BF3CF042-8F29-403E-8A54-D49DABF40B3D}" srcOrd="5" destOrd="0" presId="urn:microsoft.com/office/officeart/2005/8/layout/cycle8"/>
    <dgm:cxn modelId="{A7B3BBF7-C6FD-49EB-8E8F-AA4A96306273}" type="presParOf" srcId="{D1280E89-04EF-4DF6-9C04-236833E56A07}" destId="{A332D669-D4B7-428B-B0CA-E09B189BE442}" srcOrd="6" destOrd="0" presId="urn:microsoft.com/office/officeart/2005/8/layout/cycle8"/>
    <dgm:cxn modelId="{42B330E7-4500-4901-9870-D2809A9A5418}" type="presParOf" srcId="{D1280E89-04EF-4DF6-9C04-236833E56A07}" destId="{BFFABBD1-9553-402A-8FAF-965834F31CA7}" srcOrd="7" destOrd="0" presId="urn:microsoft.com/office/officeart/2005/8/layout/cycle8"/>
    <dgm:cxn modelId="{CCC3DAC0-A936-41EB-AD65-B6B86E2E417B}" type="presParOf" srcId="{D1280E89-04EF-4DF6-9C04-236833E56A07}" destId="{A399C157-9565-42E8-821B-36B572FC053B}" srcOrd="8" destOrd="0" presId="urn:microsoft.com/office/officeart/2005/8/layout/cycle8"/>
    <dgm:cxn modelId="{A3A63DD4-CC9C-429F-BD5B-69F0F93BA957}" type="presParOf" srcId="{D1280E89-04EF-4DF6-9C04-236833E56A07}" destId="{6465B5E6-A661-44B8-8EDA-4D70A3A01425}" srcOrd="9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9CDA11-67F1-4D7B-BDA5-B7510D2FA152}" type="doc">
      <dgm:prSet loTypeId="urn:microsoft.com/office/officeart/2005/8/layout/target3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D0AAD0-9289-4BD0-94C6-C98F9A74BAB4}">
      <dgm:prSet custT="1"/>
      <dgm:spPr/>
      <dgm:t>
        <a:bodyPr/>
        <a:lstStyle/>
        <a:p>
          <a:pPr rtl="0"/>
          <a:endParaRPr lang="ru-RU" sz="1800" b="1" dirty="0" smtClean="0"/>
        </a:p>
        <a:p>
          <a:pPr rtl="0"/>
          <a:r>
            <a:rPr lang="ru-RU" sz="1800" b="1" dirty="0" smtClean="0"/>
            <a:t>Мозолистое тело (межполушарные связи – пучок нервных волокон, соединяющих два полушария, обеспечивающие целостность работы головного мозга) находится между полушариями в теменно-затылочной части и состоит из 200 миллионов волокон. </a:t>
          </a:r>
          <a:br>
            <a:rPr lang="ru-RU" sz="1800" b="1" dirty="0" smtClean="0"/>
          </a:br>
          <a:r>
            <a:rPr lang="ru-RU" sz="1500" b="1" dirty="0" smtClean="0"/>
            <a:t/>
          </a:r>
          <a:br>
            <a:rPr lang="ru-RU" sz="1500" b="1" dirty="0" smtClean="0"/>
          </a:br>
          <a:endParaRPr lang="ru-RU" sz="1500" b="1" dirty="0"/>
        </a:p>
      </dgm:t>
    </dgm:pt>
    <dgm:pt modelId="{365B941A-7914-4C7A-AFE9-CB6F743AA971}" type="parTrans" cxnId="{0CA9B333-CBF6-4AF0-9A55-EDC572F763F0}">
      <dgm:prSet/>
      <dgm:spPr/>
      <dgm:t>
        <a:bodyPr/>
        <a:lstStyle/>
        <a:p>
          <a:endParaRPr lang="ru-RU"/>
        </a:p>
      </dgm:t>
    </dgm:pt>
    <dgm:pt modelId="{8B1C995B-03D1-4F7A-A6B0-403C0D824FC3}" type="sibTrans" cxnId="{0CA9B333-CBF6-4AF0-9A55-EDC572F763F0}">
      <dgm:prSet/>
      <dgm:spPr/>
      <dgm:t>
        <a:bodyPr/>
        <a:lstStyle/>
        <a:p>
          <a:endParaRPr lang="ru-RU"/>
        </a:p>
      </dgm:t>
    </dgm:pt>
    <dgm:pt modelId="{9242ABE8-363A-4098-84B2-0927A8F57C0D}">
      <dgm:prSet/>
      <dgm:spPr/>
      <dgm:t>
        <a:bodyPr/>
        <a:lstStyle/>
        <a:p>
          <a:r>
            <a:rPr lang="ru-RU" b="1" dirty="0" smtClean="0"/>
            <a:t>Межполушарное взаимодействие необходимо для координации работы мозга и передачи информации из одного полушария в другое. Его основное развитие происходит у девочек до 7 лет, у мальчиков – до 8- 8,5  лет. </a:t>
          </a:r>
          <a:br>
            <a:rPr lang="ru-RU" b="1" dirty="0" smtClean="0"/>
          </a:br>
          <a:endParaRPr lang="ru-RU" dirty="0"/>
        </a:p>
      </dgm:t>
    </dgm:pt>
    <dgm:pt modelId="{1DC9CB5A-A4FD-461C-B594-FBF11F62DB5A}" type="parTrans" cxnId="{6A8FD1A4-AFEC-4861-A930-977524681992}">
      <dgm:prSet/>
      <dgm:spPr/>
      <dgm:t>
        <a:bodyPr/>
        <a:lstStyle/>
        <a:p>
          <a:endParaRPr lang="ru-RU"/>
        </a:p>
      </dgm:t>
    </dgm:pt>
    <dgm:pt modelId="{DC085E4B-2546-4999-A343-50296B96B59F}" type="sibTrans" cxnId="{6A8FD1A4-AFEC-4861-A930-977524681992}">
      <dgm:prSet/>
      <dgm:spPr/>
      <dgm:t>
        <a:bodyPr/>
        <a:lstStyle/>
        <a:p>
          <a:endParaRPr lang="ru-RU"/>
        </a:p>
      </dgm:t>
    </dgm:pt>
    <dgm:pt modelId="{79057863-7886-47F7-A259-A5890A98BBC4}" type="pres">
      <dgm:prSet presAssocID="{1D9CDA11-67F1-4D7B-BDA5-B7510D2FA1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1BB2D-49FD-4EF8-8208-7B5401A574F3}" type="pres">
      <dgm:prSet presAssocID="{84D0AAD0-9289-4BD0-94C6-C98F9A74BAB4}" presName="circle1" presStyleLbl="node1" presStyleIdx="0" presStyleCnt="2"/>
      <dgm:spPr/>
    </dgm:pt>
    <dgm:pt modelId="{D45411D4-D5C1-4820-93F2-7F265541441A}" type="pres">
      <dgm:prSet presAssocID="{84D0AAD0-9289-4BD0-94C6-C98F9A74BAB4}" presName="space" presStyleCnt="0"/>
      <dgm:spPr/>
    </dgm:pt>
    <dgm:pt modelId="{2C0DC51B-4EB1-4E3B-9E51-D78E7F2066E3}" type="pres">
      <dgm:prSet presAssocID="{84D0AAD0-9289-4BD0-94C6-C98F9A74BAB4}" presName="rect1" presStyleLbl="alignAcc1" presStyleIdx="0" presStyleCnt="2"/>
      <dgm:spPr/>
      <dgm:t>
        <a:bodyPr/>
        <a:lstStyle/>
        <a:p>
          <a:endParaRPr lang="ru-RU"/>
        </a:p>
      </dgm:t>
    </dgm:pt>
    <dgm:pt modelId="{CE81CA2E-01D6-4A5D-BF28-F0E53CF69498}" type="pres">
      <dgm:prSet presAssocID="{9242ABE8-363A-4098-84B2-0927A8F57C0D}" presName="vertSpace2" presStyleLbl="node1" presStyleIdx="0" presStyleCnt="2"/>
      <dgm:spPr/>
    </dgm:pt>
    <dgm:pt modelId="{6B7A634D-1657-4726-8D8E-E67A01B92D23}" type="pres">
      <dgm:prSet presAssocID="{9242ABE8-363A-4098-84B2-0927A8F57C0D}" presName="circle2" presStyleLbl="node1" presStyleIdx="1" presStyleCnt="2"/>
      <dgm:spPr/>
    </dgm:pt>
    <dgm:pt modelId="{89B745D0-D243-4897-AEEC-E4751A64D9A1}" type="pres">
      <dgm:prSet presAssocID="{9242ABE8-363A-4098-84B2-0927A8F57C0D}" presName="rect2" presStyleLbl="alignAcc1" presStyleIdx="1" presStyleCnt="2"/>
      <dgm:spPr/>
      <dgm:t>
        <a:bodyPr/>
        <a:lstStyle/>
        <a:p>
          <a:endParaRPr lang="ru-RU"/>
        </a:p>
      </dgm:t>
    </dgm:pt>
    <dgm:pt modelId="{18DB1163-F26B-45BE-B86F-33141A83FAAB}" type="pres">
      <dgm:prSet presAssocID="{84D0AAD0-9289-4BD0-94C6-C98F9A74BAB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F5949-8A43-4D29-BF6F-8FDA1C78415F}" type="pres">
      <dgm:prSet presAssocID="{9242ABE8-363A-4098-84B2-0927A8F57C0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4BEEF-A3C8-4737-B5EC-4D64492A5757}" type="presOf" srcId="{9242ABE8-363A-4098-84B2-0927A8F57C0D}" destId="{89B745D0-D243-4897-AEEC-E4751A64D9A1}" srcOrd="0" destOrd="0" presId="urn:microsoft.com/office/officeart/2005/8/layout/target3"/>
    <dgm:cxn modelId="{BAF2B00D-CB09-4A14-BCA1-1E8DF185F04C}" type="presOf" srcId="{1D9CDA11-67F1-4D7B-BDA5-B7510D2FA152}" destId="{79057863-7886-47F7-A259-A5890A98BBC4}" srcOrd="0" destOrd="0" presId="urn:microsoft.com/office/officeart/2005/8/layout/target3"/>
    <dgm:cxn modelId="{248C2275-F309-4252-A045-B6F2ED38221C}" type="presOf" srcId="{9242ABE8-363A-4098-84B2-0927A8F57C0D}" destId="{06FF5949-8A43-4D29-BF6F-8FDA1C78415F}" srcOrd="1" destOrd="0" presId="urn:microsoft.com/office/officeart/2005/8/layout/target3"/>
    <dgm:cxn modelId="{01F65DB9-226A-4E97-88FC-C44F9BB8ABEF}" type="presOf" srcId="{84D0AAD0-9289-4BD0-94C6-C98F9A74BAB4}" destId="{18DB1163-F26B-45BE-B86F-33141A83FAAB}" srcOrd="1" destOrd="0" presId="urn:microsoft.com/office/officeart/2005/8/layout/target3"/>
    <dgm:cxn modelId="{0CA9B333-CBF6-4AF0-9A55-EDC572F763F0}" srcId="{1D9CDA11-67F1-4D7B-BDA5-B7510D2FA152}" destId="{84D0AAD0-9289-4BD0-94C6-C98F9A74BAB4}" srcOrd="0" destOrd="0" parTransId="{365B941A-7914-4C7A-AFE9-CB6F743AA971}" sibTransId="{8B1C995B-03D1-4F7A-A6B0-403C0D824FC3}"/>
    <dgm:cxn modelId="{6A8FD1A4-AFEC-4861-A930-977524681992}" srcId="{1D9CDA11-67F1-4D7B-BDA5-B7510D2FA152}" destId="{9242ABE8-363A-4098-84B2-0927A8F57C0D}" srcOrd="1" destOrd="0" parTransId="{1DC9CB5A-A4FD-461C-B594-FBF11F62DB5A}" sibTransId="{DC085E4B-2546-4999-A343-50296B96B59F}"/>
    <dgm:cxn modelId="{6E048CA1-975A-4831-A72D-AF4A0C96B942}" type="presOf" srcId="{84D0AAD0-9289-4BD0-94C6-C98F9A74BAB4}" destId="{2C0DC51B-4EB1-4E3B-9E51-D78E7F2066E3}" srcOrd="0" destOrd="0" presId="urn:microsoft.com/office/officeart/2005/8/layout/target3"/>
    <dgm:cxn modelId="{EA836D86-6E81-44E9-ABCF-09D86CE089A8}" type="presParOf" srcId="{79057863-7886-47F7-A259-A5890A98BBC4}" destId="{D5C1BB2D-49FD-4EF8-8208-7B5401A574F3}" srcOrd="0" destOrd="0" presId="urn:microsoft.com/office/officeart/2005/8/layout/target3"/>
    <dgm:cxn modelId="{831DE56E-A5ED-4EE2-B786-C7BDD4BB0470}" type="presParOf" srcId="{79057863-7886-47F7-A259-A5890A98BBC4}" destId="{D45411D4-D5C1-4820-93F2-7F265541441A}" srcOrd="1" destOrd="0" presId="urn:microsoft.com/office/officeart/2005/8/layout/target3"/>
    <dgm:cxn modelId="{FC57140F-A64C-4730-9874-2EE588A3E4FA}" type="presParOf" srcId="{79057863-7886-47F7-A259-A5890A98BBC4}" destId="{2C0DC51B-4EB1-4E3B-9E51-D78E7F2066E3}" srcOrd="2" destOrd="0" presId="urn:microsoft.com/office/officeart/2005/8/layout/target3"/>
    <dgm:cxn modelId="{5B7991D9-9C2A-4A03-9CBB-C7C86816ACB2}" type="presParOf" srcId="{79057863-7886-47F7-A259-A5890A98BBC4}" destId="{CE81CA2E-01D6-4A5D-BF28-F0E53CF69498}" srcOrd="3" destOrd="0" presId="urn:microsoft.com/office/officeart/2005/8/layout/target3"/>
    <dgm:cxn modelId="{9800E228-C8E6-42E6-91A7-DEB12EC759B3}" type="presParOf" srcId="{79057863-7886-47F7-A259-A5890A98BBC4}" destId="{6B7A634D-1657-4726-8D8E-E67A01B92D23}" srcOrd="4" destOrd="0" presId="urn:microsoft.com/office/officeart/2005/8/layout/target3"/>
    <dgm:cxn modelId="{D7572ACC-B72C-43CF-8B7B-3B6276068DE0}" type="presParOf" srcId="{79057863-7886-47F7-A259-A5890A98BBC4}" destId="{89B745D0-D243-4897-AEEC-E4751A64D9A1}" srcOrd="5" destOrd="0" presId="urn:microsoft.com/office/officeart/2005/8/layout/target3"/>
    <dgm:cxn modelId="{4D68A522-B499-4441-A6E7-7862686D9E64}" type="presParOf" srcId="{79057863-7886-47F7-A259-A5890A98BBC4}" destId="{18DB1163-F26B-45BE-B86F-33141A83FAAB}" srcOrd="6" destOrd="0" presId="urn:microsoft.com/office/officeart/2005/8/layout/target3"/>
    <dgm:cxn modelId="{F45A7853-C250-4600-8F23-E77D526DA4BE}" type="presParOf" srcId="{79057863-7886-47F7-A259-A5890A98BBC4}" destId="{06FF5949-8A43-4D29-BF6F-8FDA1C78415F}" srcOrd="7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6CB15-688E-4F87-99E1-B3BAA36505C8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8885EBC-C544-4F12-8375-AE1AF872D32C}">
      <dgm:prSet phldrT="[Текст]" custT="1"/>
      <dgm:spPr/>
      <dgm:t>
        <a:bodyPr/>
        <a:lstStyle/>
        <a:p>
          <a:r>
            <a:rPr lang="ru-RU" sz="2400" dirty="0" smtClean="0"/>
            <a:t>Ускорение темпа выполнения;</a:t>
          </a:r>
          <a:endParaRPr lang="ru-RU" sz="2400" dirty="0"/>
        </a:p>
      </dgm:t>
    </dgm:pt>
    <dgm:pt modelId="{E548489F-5C4B-43D7-A5C2-80F1E2ECC46D}" type="parTrans" cxnId="{711D4529-BB4F-40AE-B1A8-6FBB64DB294D}">
      <dgm:prSet/>
      <dgm:spPr/>
      <dgm:t>
        <a:bodyPr/>
        <a:lstStyle/>
        <a:p>
          <a:endParaRPr lang="ru-RU"/>
        </a:p>
      </dgm:t>
    </dgm:pt>
    <dgm:pt modelId="{8ED5A566-AFA3-474F-A8C0-CC9242C369ED}" type="sibTrans" cxnId="{711D4529-BB4F-40AE-B1A8-6FBB64DB294D}">
      <dgm:prSet/>
      <dgm:spPr/>
      <dgm:t>
        <a:bodyPr/>
        <a:lstStyle/>
        <a:p>
          <a:endParaRPr lang="ru-RU"/>
        </a:p>
      </dgm:t>
    </dgm:pt>
    <dgm:pt modelId="{86F8C14A-0E9B-4CC3-BB4E-FC439BE24B00}">
      <dgm:prSet phldrT="[Текст]" custT="1"/>
      <dgm:spPr/>
      <dgm:t>
        <a:bodyPr/>
        <a:lstStyle/>
        <a:p>
          <a:r>
            <a:rPr lang="ru-RU" sz="2400" dirty="0" smtClean="0"/>
            <a:t>Подключение движений глаз и языка к движениям рук;</a:t>
          </a:r>
          <a:endParaRPr lang="ru-RU" sz="2400" dirty="0"/>
        </a:p>
      </dgm:t>
    </dgm:pt>
    <dgm:pt modelId="{A77CA014-7DC0-44A6-B565-149DA95E80FB}" type="parTrans" cxnId="{F264A6C9-03E5-4351-BD5A-E1AE6C391D1E}">
      <dgm:prSet/>
      <dgm:spPr/>
      <dgm:t>
        <a:bodyPr/>
        <a:lstStyle/>
        <a:p>
          <a:endParaRPr lang="ru-RU"/>
        </a:p>
      </dgm:t>
    </dgm:pt>
    <dgm:pt modelId="{6ADC1A70-E9BD-4EBC-9E8C-B95DF12E0402}" type="sibTrans" cxnId="{F264A6C9-03E5-4351-BD5A-E1AE6C391D1E}">
      <dgm:prSet/>
      <dgm:spPr/>
      <dgm:t>
        <a:bodyPr/>
        <a:lstStyle/>
        <a:p>
          <a:endParaRPr lang="ru-RU"/>
        </a:p>
      </dgm:t>
    </dgm:pt>
    <dgm:pt modelId="{44635EDD-98F1-4989-A40E-7466E55EE64F}">
      <dgm:prSet phldrT="[Текст]" custT="1"/>
      <dgm:spPr/>
      <dgm:t>
        <a:bodyPr/>
        <a:lstStyle/>
        <a:p>
          <a:r>
            <a:rPr lang="ru-RU" sz="2000" dirty="0" smtClean="0"/>
            <a:t>Подключение дыхательных упражнений </a:t>
          </a:r>
          <a:endParaRPr lang="ru-RU" sz="2000" dirty="0" smtClean="0"/>
        </a:p>
        <a:p>
          <a:r>
            <a:rPr lang="ru-RU" sz="2000" dirty="0" smtClean="0"/>
            <a:t>и </a:t>
          </a:r>
          <a:r>
            <a:rPr lang="ru-RU" sz="2000" dirty="0" smtClean="0"/>
            <a:t>метода визуализации.</a:t>
          </a:r>
          <a:endParaRPr lang="ru-RU" sz="2000" dirty="0"/>
        </a:p>
      </dgm:t>
    </dgm:pt>
    <dgm:pt modelId="{97AF79D8-1E16-422C-B5B2-237DB6F916B8}" type="parTrans" cxnId="{62540F2C-4B9C-4EF4-8EFD-AF0F12D1C744}">
      <dgm:prSet/>
      <dgm:spPr/>
      <dgm:t>
        <a:bodyPr/>
        <a:lstStyle/>
        <a:p>
          <a:endParaRPr lang="ru-RU"/>
        </a:p>
      </dgm:t>
    </dgm:pt>
    <dgm:pt modelId="{C768D978-DAF2-4FDD-B545-D3C18597AAF4}" type="sibTrans" cxnId="{62540F2C-4B9C-4EF4-8EFD-AF0F12D1C744}">
      <dgm:prSet/>
      <dgm:spPr/>
      <dgm:t>
        <a:bodyPr/>
        <a:lstStyle/>
        <a:p>
          <a:endParaRPr lang="ru-RU"/>
        </a:p>
      </dgm:t>
    </dgm:pt>
    <dgm:pt modelId="{428C0173-8166-4825-BE2A-20120F75A758}">
      <dgm:prSet custT="1"/>
      <dgm:spPr/>
      <dgm:t>
        <a:bodyPr/>
        <a:lstStyle/>
        <a:p>
          <a:r>
            <a:rPr lang="ru-RU" sz="2400" dirty="0" smtClean="0"/>
            <a:t>Выполнение с легко прикушенным языком и закрытыми глазами </a:t>
          </a:r>
          <a:endParaRPr lang="ru-RU" sz="2400" dirty="0"/>
        </a:p>
      </dgm:t>
    </dgm:pt>
    <dgm:pt modelId="{6678B802-A300-45E1-8ED1-4788C722ABC3}" type="parTrans" cxnId="{D77412BF-111D-4373-8FB3-335AC592C22D}">
      <dgm:prSet/>
      <dgm:spPr/>
      <dgm:t>
        <a:bodyPr/>
        <a:lstStyle/>
        <a:p>
          <a:endParaRPr lang="ru-RU"/>
        </a:p>
      </dgm:t>
    </dgm:pt>
    <dgm:pt modelId="{E508C5E3-BA6D-4DCA-BBD2-8B3FB302E20F}" type="sibTrans" cxnId="{D77412BF-111D-4373-8FB3-335AC592C22D}">
      <dgm:prSet/>
      <dgm:spPr/>
      <dgm:t>
        <a:bodyPr/>
        <a:lstStyle/>
        <a:p>
          <a:endParaRPr lang="ru-RU"/>
        </a:p>
      </dgm:t>
    </dgm:pt>
    <dgm:pt modelId="{1DBF0248-EAAC-4937-8525-AED31677CBB2}" type="pres">
      <dgm:prSet presAssocID="{7BB6CB15-688E-4F87-99E1-B3BAA36505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EDE1D-F05B-486D-AE1C-2EED722B89B7}" type="pres">
      <dgm:prSet presAssocID="{7BB6CB15-688E-4F87-99E1-B3BAA36505C8}" presName="dummyMaxCanvas" presStyleCnt="0">
        <dgm:presLayoutVars/>
      </dgm:prSet>
      <dgm:spPr/>
    </dgm:pt>
    <dgm:pt modelId="{D223E31F-AEF3-4377-9748-6AB168A31F1D}" type="pres">
      <dgm:prSet presAssocID="{7BB6CB15-688E-4F87-99E1-B3BAA36505C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20FD-BEFF-4ACD-8BDF-9119CA92B54D}" type="pres">
      <dgm:prSet presAssocID="{7BB6CB15-688E-4F87-99E1-B3BAA36505C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75A7A-8C3F-4D4B-9A12-9252D06DA709}" type="pres">
      <dgm:prSet presAssocID="{7BB6CB15-688E-4F87-99E1-B3BAA36505C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D7057-E121-4771-A56E-1C297780ADE2}" type="pres">
      <dgm:prSet presAssocID="{7BB6CB15-688E-4F87-99E1-B3BAA36505C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15036-CD8C-4177-869C-34E93435BD48}" type="pres">
      <dgm:prSet presAssocID="{7BB6CB15-688E-4F87-99E1-B3BAA36505C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A94F8-3EEA-403D-9B7D-EEF15A74FB0F}" type="pres">
      <dgm:prSet presAssocID="{7BB6CB15-688E-4F87-99E1-B3BAA36505C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7B72E-57E9-4C2B-B29E-F3AA15AAB853}" type="pres">
      <dgm:prSet presAssocID="{7BB6CB15-688E-4F87-99E1-B3BAA36505C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BEDD5-8138-4DD4-A1DC-E3C9FF2F58E6}" type="pres">
      <dgm:prSet presAssocID="{7BB6CB15-688E-4F87-99E1-B3BAA36505C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7ED8-77D5-4746-AC45-2F9410F80C8B}" type="pres">
      <dgm:prSet presAssocID="{7BB6CB15-688E-4F87-99E1-B3BAA36505C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BF9B4-CFA8-415E-9CEF-2A83E67A007C}" type="pres">
      <dgm:prSet presAssocID="{7BB6CB15-688E-4F87-99E1-B3BAA36505C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B074D-57D4-4985-9718-D2CB60215966}" type="pres">
      <dgm:prSet presAssocID="{7BB6CB15-688E-4F87-99E1-B3BAA36505C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EE572-D141-471E-804D-77BAAFD22974}" type="presOf" srcId="{44635EDD-98F1-4989-A40E-7466E55EE64F}" destId="{AAAB074D-57D4-4985-9718-D2CB60215966}" srcOrd="1" destOrd="0" presId="urn:microsoft.com/office/officeart/2005/8/layout/vProcess5"/>
    <dgm:cxn modelId="{50F9D3F7-DEFC-4CDB-9F4C-6BC1E202E2BA}" type="presOf" srcId="{428C0173-8166-4825-BE2A-20120F75A758}" destId="{F03D7ED8-77D5-4746-AC45-2F9410F80C8B}" srcOrd="1" destOrd="0" presId="urn:microsoft.com/office/officeart/2005/8/layout/vProcess5"/>
    <dgm:cxn modelId="{16AE6D43-2D34-438E-9E33-E3C52C3AD5AC}" type="presOf" srcId="{86F8C14A-0E9B-4CC3-BB4E-FC439BE24B00}" destId="{7AE75A7A-8C3F-4D4B-9A12-9252D06DA709}" srcOrd="0" destOrd="0" presId="urn:microsoft.com/office/officeart/2005/8/layout/vProcess5"/>
    <dgm:cxn modelId="{AF0EAE15-F360-450F-8C49-38186ECFC2E9}" type="presOf" srcId="{428C0173-8166-4825-BE2A-20120F75A758}" destId="{7E2B20FD-BEFF-4ACD-8BDF-9119CA92B54D}" srcOrd="0" destOrd="0" presId="urn:microsoft.com/office/officeart/2005/8/layout/vProcess5"/>
    <dgm:cxn modelId="{718D0ACF-A2B5-4A95-B53C-4B7EFAD155CE}" type="presOf" srcId="{78885EBC-C544-4F12-8375-AE1AF872D32C}" destId="{D223E31F-AEF3-4377-9748-6AB168A31F1D}" srcOrd="0" destOrd="0" presId="urn:microsoft.com/office/officeart/2005/8/layout/vProcess5"/>
    <dgm:cxn modelId="{3A3943B9-4A5A-4BEE-8E6E-07A482D6BF78}" type="presOf" srcId="{8ED5A566-AFA3-474F-A8C0-CC9242C369ED}" destId="{F5515036-CD8C-4177-869C-34E93435BD48}" srcOrd="0" destOrd="0" presId="urn:microsoft.com/office/officeart/2005/8/layout/vProcess5"/>
    <dgm:cxn modelId="{D108E637-4400-4887-A843-E7CAA689220B}" type="presOf" srcId="{6ADC1A70-E9BD-4EBC-9E8C-B95DF12E0402}" destId="{C8B7B72E-57E9-4C2B-B29E-F3AA15AAB853}" srcOrd="0" destOrd="0" presId="urn:microsoft.com/office/officeart/2005/8/layout/vProcess5"/>
    <dgm:cxn modelId="{61C5660C-811D-4F65-952D-1729E3831B73}" type="presOf" srcId="{86F8C14A-0E9B-4CC3-BB4E-FC439BE24B00}" destId="{E75BF9B4-CFA8-415E-9CEF-2A83E67A007C}" srcOrd="1" destOrd="0" presId="urn:microsoft.com/office/officeart/2005/8/layout/vProcess5"/>
    <dgm:cxn modelId="{1FB23325-6B08-45B7-AE45-570F2344C8B4}" type="presOf" srcId="{E508C5E3-BA6D-4DCA-BBD2-8B3FB302E20F}" destId="{BAFA94F8-3EEA-403D-9B7D-EEF15A74FB0F}" srcOrd="0" destOrd="0" presId="urn:microsoft.com/office/officeart/2005/8/layout/vProcess5"/>
    <dgm:cxn modelId="{711D4529-BB4F-40AE-B1A8-6FBB64DB294D}" srcId="{7BB6CB15-688E-4F87-99E1-B3BAA36505C8}" destId="{78885EBC-C544-4F12-8375-AE1AF872D32C}" srcOrd="0" destOrd="0" parTransId="{E548489F-5C4B-43D7-A5C2-80F1E2ECC46D}" sibTransId="{8ED5A566-AFA3-474F-A8C0-CC9242C369ED}"/>
    <dgm:cxn modelId="{F264A6C9-03E5-4351-BD5A-E1AE6C391D1E}" srcId="{7BB6CB15-688E-4F87-99E1-B3BAA36505C8}" destId="{86F8C14A-0E9B-4CC3-BB4E-FC439BE24B00}" srcOrd="2" destOrd="0" parTransId="{A77CA014-7DC0-44A6-B565-149DA95E80FB}" sibTransId="{6ADC1A70-E9BD-4EBC-9E8C-B95DF12E0402}"/>
    <dgm:cxn modelId="{6946C248-86F3-4174-917F-8DE2331E00B9}" type="presOf" srcId="{44635EDD-98F1-4989-A40E-7466E55EE64F}" destId="{E50D7057-E121-4771-A56E-1C297780ADE2}" srcOrd="0" destOrd="0" presId="urn:microsoft.com/office/officeart/2005/8/layout/vProcess5"/>
    <dgm:cxn modelId="{62540F2C-4B9C-4EF4-8EFD-AF0F12D1C744}" srcId="{7BB6CB15-688E-4F87-99E1-B3BAA36505C8}" destId="{44635EDD-98F1-4989-A40E-7466E55EE64F}" srcOrd="3" destOrd="0" parTransId="{97AF79D8-1E16-422C-B5B2-237DB6F916B8}" sibTransId="{C768D978-DAF2-4FDD-B545-D3C18597AAF4}"/>
    <dgm:cxn modelId="{D77412BF-111D-4373-8FB3-335AC592C22D}" srcId="{7BB6CB15-688E-4F87-99E1-B3BAA36505C8}" destId="{428C0173-8166-4825-BE2A-20120F75A758}" srcOrd="1" destOrd="0" parTransId="{6678B802-A300-45E1-8ED1-4788C722ABC3}" sibTransId="{E508C5E3-BA6D-4DCA-BBD2-8B3FB302E20F}"/>
    <dgm:cxn modelId="{DAE146F6-16D6-461A-BB69-83B1E5055779}" type="presOf" srcId="{7BB6CB15-688E-4F87-99E1-B3BAA36505C8}" destId="{1DBF0248-EAAC-4937-8525-AED31677CBB2}" srcOrd="0" destOrd="0" presId="urn:microsoft.com/office/officeart/2005/8/layout/vProcess5"/>
    <dgm:cxn modelId="{7403FDE9-9000-4481-9F9A-82115DB18B54}" type="presOf" srcId="{78885EBC-C544-4F12-8375-AE1AF872D32C}" destId="{399BEDD5-8138-4DD4-A1DC-E3C9FF2F58E6}" srcOrd="1" destOrd="0" presId="urn:microsoft.com/office/officeart/2005/8/layout/vProcess5"/>
    <dgm:cxn modelId="{33A2263A-4096-460B-A595-31BE52F8300C}" type="presParOf" srcId="{1DBF0248-EAAC-4937-8525-AED31677CBB2}" destId="{2ABEDE1D-F05B-486D-AE1C-2EED722B89B7}" srcOrd="0" destOrd="0" presId="urn:microsoft.com/office/officeart/2005/8/layout/vProcess5"/>
    <dgm:cxn modelId="{88680B9C-D095-4AFA-B43C-7BE4FBEECAC7}" type="presParOf" srcId="{1DBF0248-EAAC-4937-8525-AED31677CBB2}" destId="{D223E31F-AEF3-4377-9748-6AB168A31F1D}" srcOrd="1" destOrd="0" presId="urn:microsoft.com/office/officeart/2005/8/layout/vProcess5"/>
    <dgm:cxn modelId="{6F4E848A-54FC-4324-A114-A416648F1CAA}" type="presParOf" srcId="{1DBF0248-EAAC-4937-8525-AED31677CBB2}" destId="{7E2B20FD-BEFF-4ACD-8BDF-9119CA92B54D}" srcOrd="2" destOrd="0" presId="urn:microsoft.com/office/officeart/2005/8/layout/vProcess5"/>
    <dgm:cxn modelId="{2BC45447-24B0-4FEE-A267-26BEF14EBA2D}" type="presParOf" srcId="{1DBF0248-EAAC-4937-8525-AED31677CBB2}" destId="{7AE75A7A-8C3F-4D4B-9A12-9252D06DA709}" srcOrd="3" destOrd="0" presId="urn:microsoft.com/office/officeart/2005/8/layout/vProcess5"/>
    <dgm:cxn modelId="{DCAA4EB6-78C2-4C0C-8014-672C0ED50CFC}" type="presParOf" srcId="{1DBF0248-EAAC-4937-8525-AED31677CBB2}" destId="{E50D7057-E121-4771-A56E-1C297780ADE2}" srcOrd="4" destOrd="0" presId="urn:microsoft.com/office/officeart/2005/8/layout/vProcess5"/>
    <dgm:cxn modelId="{5DD6C9B6-A55D-47D3-8F52-9555BF5E9C17}" type="presParOf" srcId="{1DBF0248-EAAC-4937-8525-AED31677CBB2}" destId="{F5515036-CD8C-4177-869C-34E93435BD48}" srcOrd="5" destOrd="0" presId="urn:microsoft.com/office/officeart/2005/8/layout/vProcess5"/>
    <dgm:cxn modelId="{8DAD05C5-07C1-4B73-8959-D3F735300BD7}" type="presParOf" srcId="{1DBF0248-EAAC-4937-8525-AED31677CBB2}" destId="{BAFA94F8-3EEA-403D-9B7D-EEF15A74FB0F}" srcOrd="6" destOrd="0" presId="urn:microsoft.com/office/officeart/2005/8/layout/vProcess5"/>
    <dgm:cxn modelId="{5E0767A8-9547-4A99-9F35-F5D124AD615C}" type="presParOf" srcId="{1DBF0248-EAAC-4937-8525-AED31677CBB2}" destId="{C8B7B72E-57E9-4C2B-B29E-F3AA15AAB853}" srcOrd="7" destOrd="0" presId="urn:microsoft.com/office/officeart/2005/8/layout/vProcess5"/>
    <dgm:cxn modelId="{BF387A78-1616-41F0-94CF-E198083B6F4B}" type="presParOf" srcId="{1DBF0248-EAAC-4937-8525-AED31677CBB2}" destId="{399BEDD5-8138-4DD4-A1DC-E3C9FF2F58E6}" srcOrd="8" destOrd="0" presId="urn:microsoft.com/office/officeart/2005/8/layout/vProcess5"/>
    <dgm:cxn modelId="{58E5D78F-3B53-44D1-9AEA-445B82B1B778}" type="presParOf" srcId="{1DBF0248-EAAC-4937-8525-AED31677CBB2}" destId="{F03D7ED8-77D5-4746-AC45-2F9410F80C8B}" srcOrd="9" destOrd="0" presId="urn:microsoft.com/office/officeart/2005/8/layout/vProcess5"/>
    <dgm:cxn modelId="{4FA5223A-DC95-46C5-90CE-894BE4D70228}" type="presParOf" srcId="{1DBF0248-EAAC-4937-8525-AED31677CBB2}" destId="{E75BF9B4-CFA8-415E-9CEF-2A83E67A007C}" srcOrd="10" destOrd="0" presId="urn:microsoft.com/office/officeart/2005/8/layout/vProcess5"/>
    <dgm:cxn modelId="{99D83B59-B0F6-4E4F-9467-B8B6324DEBFD}" type="presParOf" srcId="{1DBF0248-EAAC-4937-8525-AED31677CBB2}" destId="{AAAB074D-57D4-4985-9718-D2CB60215966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иана\Desktop\Downloads\фон 2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86808" cy="421481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тема: </a:t>
            </a:r>
            <a:r>
              <a:rPr lang="ru-RU" sz="4400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«Развитие </a:t>
            </a:r>
            <a:r>
              <a:rPr lang="ru-RU" sz="4400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двигательных возможностей детей, </a:t>
            </a:r>
            <a:br>
              <a:rPr lang="ru-RU" sz="4400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</a:br>
            <a:r>
              <a:rPr lang="ru-RU" sz="4400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как эффективное </a:t>
            </a:r>
            <a: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средство </a:t>
            </a:r>
            <a:b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</a:br>
            <a: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речевого развития дошкольников</a:t>
            </a:r>
            <a: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  <a:cs typeface="David" pitchFamily="34" charset="-79"/>
              </a:rPr>
              <a:t>»</a:t>
            </a:r>
            <a:r>
              <a:rPr lang="ru-RU" sz="4400" b="1" dirty="0" smtClean="0">
                <a:cs typeface="David" pitchFamily="34" charset="-79"/>
              </a:rPr>
              <a:t/>
            </a:r>
            <a:br>
              <a:rPr lang="ru-RU" sz="4400" b="1" dirty="0" smtClean="0">
                <a:cs typeface="David" pitchFamily="34" charset="-79"/>
              </a:rPr>
            </a:br>
            <a:endParaRPr lang="ru-RU" sz="4400" dirty="0">
              <a:cs typeface="David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806291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Подготовила: учитель-логопед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МБДОУ Д/с №77 «Сказка»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Кулагина Нина Степановна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7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00FF"/>
                </a:solidFill>
              </a:rPr>
              <a:t>Упражнения, развивающие двигательные возможности детей посредством межполушарного взаимодействия, развивают межполушарные связи, повышают стрессоустойчивость, синхронизируют работу полушарий, улучшают мыслительную деятельность, способствуют улучшению памяти и внимания.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714348" y="2214554"/>
            <a:ext cx="7758139" cy="121444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Упражнения необходимо проводить ежедневно в течение 6-8 недель по 15-20 минут в день. Для постепенного усложнения упражнений можно использовать:</a:t>
            </a:r>
          </a:p>
          <a:p>
            <a:pPr algn="ctr"/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357158" y="3214686"/>
          <a:ext cx="8429683" cy="34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cs typeface="Aharoni" pitchFamily="2" charset="-79"/>
              </a:rPr>
              <a:t>Упражнение  «Ушки» </a:t>
            </a:r>
            <a:r>
              <a:rPr lang="ru-RU" sz="2200" dirty="0" smtClean="0">
                <a:solidFill>
                  <a:srgbClr val="0000FF"/>
                </a:solidFill>
              </a:rPr>
              <a:t/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Цель – энергетизация мозга.</a:t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Ход: расправить и растянуть внешний край каждого уха одноименной рукой в направлении вверх – наружу от верхней части к мочке уха (пять раз). </a:t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Помассировать ушную раковину.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иана\Desktop\Левые дети;D\IMAG0377.jpg"/>
          <p:cNvPicPr>
            <a:picLocks noChangeAspect="1" noChangeArrowheads="1"/>
          </p:cNvPicPr>
          <p:nvPr/>
        </p:nvPicPr>
        <p:blipFill>
          <a:blip r:embed="rId2" cstate="print"/>
          <a:srcRect l="5025" t="9670"/>
          <a:stretch>
            <a:fillRect/>
          </a:stretch>
        </p:blipFill>
        <p:spPr bwMode="auto">
          <a:xfrm>
            <a:off x="1428728" y="2857496"/>
            <a:ext cx="6329298" cy="360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890"/>
          <a:stretch>
            <a:fillRect/>
          </a:stretch>
        </p:blipFill>
        <p:spPr>
          <a:xfrm>
            <a:off x="714348" y="4071942"/>
            <a:ext cx="3567357" cy="250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297238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«Колечко</a:t>
            </a: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»</a:t>
            </a:r>
            <a:b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Цель – развитие межполушарного взаимодействия. Ход: поочередно и как можно быстрее перебирать пальцы рук, соединяя в кольцо с большим пальцем последовательно указательный, средний и т.д. Упражнение выполняется в прямом порядке и обратно. Вначале упражнение выполняется поочередно каждой рукой, </a:t>
            </a:r>
            <a:r>
              <a:rPr lang="ru-RU" sz="2400" b="0" dirty="0" smtClean="0">
                <a:solidFill>
                  <a:srgbClr val="0000FF"/>
                </a:solidFill>
              </a:rPr>
              <a:t/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затем </a:t>
            </a:r>
            <a:r>
              <a:rPr lang="ru-RU" sz="2400" b="0" dirty="0" smtClean="0">
                <a:solidFill>
                  <a:srgbClr val="0000FF"/>
                </a:solidFill>
              </a:rPr>
              <a:t>– двумя руками одновременно.</a:t>
            </a:r>
            <a:endParaRPr lang="ru-RU" sz="2400" b="0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Диана\Desktop\Левые дети;D\IMAG0381.jpg"/>
          <p:cNvPicPr>
            <a:picLocks noChangeAspect="1" noChangeArrowheads="1"/>
          </p:cNvPicPr>
          <p:nvPr/>
        </p:nvPicPr>
        <p:blipFill>
          <a:blip r:embed="rId3" cstate="print"/>
          <a:srcRect l="7177" t="4000" r="11482"/>
          <a:stretch>
            <a:fillRect/>
          </a:stretch>
        </p:blipFill>
        <p:spPr bwMode="auto">
          <a:xfrm>
            <a:off x="4786314" y="4042536"/>
            <a:ext cx="3571900" cy="25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988"/>
          <a:stretch>
            <a:fillRect/>
          </a:stretch>
        </p:blipFill>
        <p:spPr>
          <a:xfrm>
            <a:off x="1500166" y="3929066"/>
            <a:ext cx="2000264" cy="249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«Кулак – ребро - ладонь».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 Цель – развитие межполушарного взаимодействия, самоконтроля и произвольности.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Ход: ребенку показывают три положения руки на плоскости стола, последовательно сменяющих друг друга. Ребенок выполняет движения вместе с взрослым, затем по памяти в течение 8-10 повторений моторной программы. </a:t>
            </a:r>
            <a:endParaRPr lang="ru-RU" sz="2400" b="0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Диана\Desktop\Левые дети;D\IMAG0398.jpg"/>
          <p:cNvPicPr>
            <a:picLocks noChangeAspect="1" noChangeArrowheads="1"/>
          </p:cNvPicPr>
          <p:nvPr/>
        </p:nvPicPr>
        <p:blipFill>
          <a:blip r:embed="rId3" cstate="print"/>
          <a:srcRect l="15061" t="7475"/>
          <a:stretch>
            <a:fillRect/>
          </a:stretch>
        </p:blipFill>
        <p:spPr bwMode="auto">
          <a:xfrm>
            <a:off x="4000496" y="3857628"/>
            <a:ext cx="4071934" cy="265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714752"/>
            <a:ext cx="4539201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«Лезгинка»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Цель – развитие межполушарного взаимодействия, произвольности и самоконтроля.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Ход: 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(6-8 раз). </a:t>
            </a:r>
            <a:endParaRPr lang="ru-RU" sz="24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03" r="23931"/>
          <a:stretch>
            <a:fillRect/>
          </a:stretch>
        </p:blipFill>
        <p:spPr>
          <a:xfrm>
            <a:off x="5286380" y="3786190"/>
            <a:ext cx="254428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«Замок» </a:t>
            </a:r>
            <a:r>
              <a:rPr lang="ru-RU" sz="32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Цель - развитие межполушарного взаимодействия, произвольности и самоконтроля.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Ход: скрестить руки ладонями друг к другу, сцепить пальцы в замок, развернуть руки к себе. Двигать пальцем, который укажет взрослый, точно и четко. Нежелательны движения соседних пальцев. Прикасаться к пальцу нельзя. В упражнении должны последовательно участвовать все пальцы обеих рук.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endParaRPr lang="ru-RU" sz="2400" b="0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Диана\Desktop\Левые дети;D\IMAG0388.jpg"/>
          <p:cNvPicPr>
            <a:picLocks noChangeAspect="1" noChangeArrowheads="1"/>
          </p:cNvPicPr>
          <p:nvPr/>
        </p:nvPicPr>
        <p:blipFill>
          <a:blip r:embed="rId3" cstate="print"/>
          <a:srcRect l="2846" t="16591"/>
          <a:stretch>
            <a:fillRect/>
          </a:stretch>
        </p:blipFill>
        <p:spPr bwMode="auto">
          <a:xfrm>
            <a:off x="1922382" y="3714752"/>
            <a:ext cx="218953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357562"/>
            <a:ext cx="501702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«Ухо - нос»</a:t>
            </a: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b="0" dirty="0" smtClean="0">
                <a:solidFill>
                  <a:srgbClr val="0000FF"/>
                </a:solidFill>
              </a:rPr>
              <a:t>Цель - развитие межполушарного взаимодействия, произвольности и самоконтроля.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Ход: взяться левой рукой за кончик носа, правой – за противоположное ухо. Одновременно отпустить руки, хлопнуть в ладоши, поменять положение рук «с точностью до наоборот».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endParaRPr lang="ru-RU" sz="24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4071938"/>
            <a:ext cx="4429156" cy="264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797304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Упражнение «Зеркальное рисование»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Цель - развитие межполушарного взаимодействия, произвольности и самоконтроля, эдиминация зеркального восприятия. </a:t>
            </a:r>
            <a:br>
              <a:rPr lang="ru-RU" sz="2400" b="0" dirty="0" smtClean="0">
                <a:solidFill>
                  <a:srgbClr val="0000FF"/>
                </a:solidFill>
              </a:rPr>
            </a:br>
            <a:r>
              <a:rPr lang="ru-RU" sz="2400" b="0" dirty="0" smtClean="0">
                <a:solidFill>
                  <a:srgbClr val="0000FF"/>
                </a:solidFill>
              </a:rPr>
              <a:t>Ход: на чистом листе бумаги, одновременно обеими руками рисовать зеркальносимметричные рисунки, буквы. При выполнении этого задания расслабляются глаза и руки. Когда деятельность обоих полушарий синхронизируется, заметно увеличится эффективность работы всего мозга.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ted_cartoon_004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929322" y="3500438"/>
            <a:ext cx="2571768" cy="28849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Упражнение «Ладушки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»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со словами и без, тренировка в быстром темпе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Упражнение 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«Моторчик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»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пальцы в замок, большие пальцы прокручиваются вперед и назад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Упражнение 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«Ходунки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»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1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большие и указательные пальцы  крест-накрест перебираются 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Упражнение «Перекрест»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сгибательные движения рук и ног </a:t>
            </a:r>
            <a:b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крест – накрест : по одному разу, под счет, </a:t>
            </a:r>
            <a:b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>по два раза.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  <a:cs typeface="Arial" pitchFamily="34" charset="0"/>
              </a:rPr>
            </a:br>
            <a:endParaRPr lang="ru-RU" dirty="0">
              <a:solidFill>
                <a:srgbClr val="0066FF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solidFill>
                  <a:srgbClr val="0000FF"/>
                </a:solidFill>
                <a:latin typeface="Monotype Corsiva" pitchFamily="66" charset="0"/>
              </a:rPr>
              <a:t>Дыхательные упражнения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Цель –активизация работы стволовых отделов мозга, ритмирование правого полушария, энергетизация мозга. 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857628"/>
            <a:ext cx="4040188" cy="271464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1-й вариант: вдох, пауза, выдох, пауза. Выполнение дыхательных упражнений будет более эффективным, если подключить визуализацию (образное представление), т.е. подключить правое полушарие. Например, возможен образ желтого или оранжевого теплого шарика, «расположившегося» в животе, соответственно надувающегося и сдувающегося в ритме дыхания. При вдохе губы вытягиваются трубочкой и с шумом «пьют» воздух.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3857628"/>
            <a:ext cx="4041775" cy="271464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2-й вариант: дыхание только через левую, а потом только через правую ноздрю (при этом для закрытия правой ноздри используют большой палец правой руки, остальные пальцы смотрят вверх, а для закрытия левой ноздри применяют мизинец правой руки). Дыхание медленное, глубокое.</a:t>
            </a:r>
          </a:p>
          <a:p>
            <a:pPr algn="just"/>
            <a:r>
              <a:rPr lang="ru-RU" dirty="0" smtClean="0"/>
              <a:t>Дыхание только через левую ноздрю активизирует работу правого полушария, способствует успокоению и релаксации. Дыхание только через правую ноздрю активизирует работу левого полушария, способствует решению рациональных задач.</a:t>
            </a:r>
          </a:p>
          <a:p>
            <a:endParaRPr lang="ru-RU" dirty="0"/>
          </a:p>
        </p:txBody>
      </p:sp>
      <p:pic>
        <p:nvPicPr>
          <p:cNvPr id="4" name="Содержимое 3" descr="IMAG039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40188" cy="24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AG03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4041775" cy="241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6s1ObbA8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449" flipH="1">
            <a:off x="6097454" y="4494609"/>
            <a:ext cx="2706523" cy="198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Любая мысль заканчивается движением.</a:t>
            </a:r>
            <a:b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И.П. Павлов</a:t>
            </a:r>
            <a:endParaRPr lang="ru-RU" sz="28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Все более воспитание и обучение строится с позиции индивидуального психофизиологического подхода. Учет возрастных этапов развития головного мозга, развитие психофизиологических особенностей когнитивной сферы детей, позволяет избежать проблем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при </a:t>
            </a:r>
            <a:r>
              <a:rPr lang="ru-RU" dirty="0" smtClean="0"/>
              <a:t>подготовке к школьному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обучению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139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14324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Подключая движение, игру, упражнения, развивая в движениях чувство собственного тела, мы помогаем ребенку активно всесторонне развиваться.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2071678"/>
            <a:ext cx="7400948" cy="43577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Даже в детском саду сегодня процент  практически здоровых детей составляет мизерную цифру. К сожалению, многие дети имеют хронические заболевания, те или иные особенности развития, детей с речевыми нарушениями с каждым годом становится больше.</a:t>
            </a:r>
          </a:p>
          <a:p>
            <a:pPr algn="just"/>
            <a:r>
              <a:rPr lang="ru-RU" dirty="0" smtClean="0"/>
              <a:t> К голосам врачей, физиологов, психологов, психофизиологов стали внимательно прислушиваться.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22145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Термин </a:t>
            </a:r>
            <a:r>
              <a:rPr lang="ru-RU" sz="2400" dirty="0" smtClean="0">
                <a:solidFill>
                  <a:srgbClr val="FF0000"/>
                </a:solidFill>
              </a:rPr>
              <a:t>«здоровьесберегающие технологии обучения» </a:t>
            </a:r>
            <a:r>
              <a:rPr lang="ru-RU" sz="2400" dirty="0" smtClean="0">
                <a:solidFill>
                  <a:schemeClr val="tx1"/>
                </a:solidFill>
              </a:rPr>
              <a:t>прочно вошел в современное обучение в школе и в воспитание детей в детском саду.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Острая проблема более эффективной коррекционно-логопедической помощи детям с РН подталкивает специалистов к поиску научно обоснованных путей решения.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8858280" cy="564357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300" dirty="0" smtClean="0"/>
              <a:t>Детей до семилетнего возраста следует воспитывать как правополушарных, так как это соответствует возрастному этапу их развития</a:t>
            </a:r>
          </a:p>
          <a:p>
            <a:pPr lvl="0" algn="just"/>
            <a:r>
              <a:rPr lang="ru-RU" sz="2300" dirty="0" smtClean="0">
                <a:solidFill>
                  <a:srgbClr val="0000FF"/>
                </a:solidFill>
              </a:rPr>
              <a:t>Неподвижный ребенок не обучается. Любая новая информация должна закрепляться движением.</a:t>
            </a:r>
          </a:p>
          <a:p>
            <a:pPr lvl="0" algn="just"/>
            <a:r>
              <a:rPr lang="ru-RU" sz="2300" dirty="0" smtClean="0"/>
              <a:t>Воспитание и обучение правополушарных и левополушарных детей, мальчиков и девочек необходимо проводить по различным методикам.</a:t>
            </a:r>
          </a:p>
          <a:p>
            <a:pPr lvl="0" algn="just"/>
            <a:r>
              <a:rPr lang="ru-RU" sz="2300" dirty="0" smtClean="0">
                <a:solidFill>
                  <a:srgbClr val="0000FF"/>
                </a:solidFill>
              </a:rPr>
              <a:t>Лень ребенка – сигнал неблагополучия педагогической деятельности взрослого, неправильно выбранной им методики работы с данным ребенком.</a:t>
            </a:r>
          </a:p>
          <a:p>
            <a:pPr lvl="0" algn="just"/>
            <a:r>
              <a:rPr lang="ru-RU" sz="2300" smtClean="0"/>
              <a:t>При </a:t>
            </a:r>
            <a:r>
              <a:rPr lang="ru-RU" sz="2300" dirty="0" smtClean="0"/>
              <a:t>подготовке мальчиков к школе необходимо больше внимания уделять развитию межполушарных взаимодействий, чем при подготовке девочек.</a:t>
            </a:r>
          </a:p>
          <a:p>
            <a:pPr lvl="0" algn="just"/>
            <a:r>
              <a:rPr lang="ru-RU" sz="2300" dirty="0" smtClean="0">
                <a:solidFill>
                  <a:srgbClr val="0000FF"/>
                </a:solidFill>
              </a:rPr>
              <a:t>Девочки могут капризничать из-за усталости (истощение правого «эмоционального» полушария). Мальчики в этом случае истощаются информационно (снижение активности левого «рационалогического» полушария). Ругать детей за это бесполезно и безнравственно.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Что способствует физиологически правильному, естественному развитию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8875"/>
          <a:ext cx="82296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Одно из основных условий успешного развития ребенка в дошкольном возрасте – полноценное развитие межполушарных связей. Для этой цели разработаны специальные упражнения – двигательные, дыхательные, растяжки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50109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287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solidFill>
                  <a:srgbClr val="0000FF"/>
                </a:solidFill>
              </a:rPr>
              <a:t>Функциональная ассиметрия  полушарий распределяет психические функции между полушариями. Всех людей по соотношению активности полушарий можно разделить на три типа: лево-, право- и равнополушарных.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428604"/>
          <a:ext cx="8043890" cy="594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714644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0000FF"/>
                </a:solidFill>
              </a:rPr>
              <a:t>Половые различия прежде всего заключаются в темпах созревания ЦНС. Девочки рождаются более зрелыми, чем мальчики. При поступлении в школу мальчики как бы младше девочек по биологическому возрасту на год. 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C:\Users\Диана\Desktop\Downloads\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566987" y="3429000"/>
            <a:ext cx="4291029" cy="321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883</Words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тема: «Развитие двигательных возможностей детей,  как эффективное средство  речевого развития дошкольников» </vt:lpstr>
      <vt:lpstr>Любая мысль заканчивается движением. И.П. Павлов</vt:lpstr>
      <vt:lpstr>Термин «здоровьесберегающие технологии обучения» прочно вошел в современное обучение в школе и в воспитание детей в детском саду.</vt:lpstr>
      <vt:lpstr>Острая проблема более эффективной коррекционно-логопедической помощи детям с РН подталкивает специалистов к поиску научно обоснованных путей решения.</vt:lpstr>
      <vt:lpstr>Что способствует физиологически правильному, естественному развитию ребенка?  </vt:lpstr>
      <vt:lpstr>Одно из основных условий успешного развития ребенка в дошкольном возрасте – полноценное развитие межполушарных связей. Для этой цели разработаны специальные упражнения – двигательные, дыхательные, растяжки и т.д.  </vt:lpstr>
      <vt:lpstr>Функциональная ассиметрия  полушарий распределяет психические функции между полушариями. Всех людей по соотношению активности полушарий можно разделить на три типа: лево-, право- и равнополушарных.  </vt:lpstr>
      <vt:lpstr>Слайд 8</vt:lpstr>
      <vt:lpstr>Половые различия прежде всего заключаются в темпах созревания ЦНС. Девочки рождаются более зрелыми, чем мальчики. При поступлении в школу мальчики как бы младше девочек по биологическому возрасту на год.  </vt:lpstr>
      <vt:lpstr>Упражнения, развивающие двигательные возможности детей посредством межполушарного взаимодействия, развивают межполушарные связи, повышают стрессоустойчивость, синхронизируют работу полушарий, улучшают мыслительную деятельность, способствуют улучшению памяти и внимания.    </vt:lpstr>
      <vt:lpstr>Упражнение  «Ушки»  Цель – энергетизация мозга. Ход: расправить и растянуть внешний край каждого уха одноименной рукой в направлении вверх – наружу от верхней части к мочке уха (пять раз).  Помассировать ушную раковину. </vt:lpstr>
      <vt:lpstr>Упражнение «Колечко»  Цель – развитие межполушарного взаимодействия. Ход: поочередно и как можно быстрее перебирать пальцы рук, соединяя в кольцо с большим пальцем последовательно указательный, средний и т.д. Упражнение выполняется в прямом порядке и обратно. Вначале упражнение выполняется поочередно каждой рукой,  затем – двумя руками одновременно.</vt:lpstr>
      <vt:lpstr>Упражнение «Кулак – ребро - ладонь».  Цель – развитие межполушарного взаимодействия, самоконтроля и произвольности.  Ход: ребенку показывают три положения руки на плоскости стола, последовательно сменяющих друг друга. Ребенок выполняет движения вместе с взрослым, затем по памяти в течение 8-10 повторений моторной программы. </vt:lpstr>
      <vt:lpstr>Упражнение «Лезгинка» Цель – развитие межполушарного взаимодействия, произвольности и самоконтроля.  Ход: 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(6-8 раз). </vt:lpstr>
      <vt:lpstr>Упражнение «Замок»  Цель - развитие межполушарного взаимодействия, произвольности и самоконтроля.  Ход: скрестить руки ладонями друг к другу, сцепить пальцы в замок, развернуть руки к себе. Двигать пальцем, который укажет взрослый, точно и четко. Нежелательны движения соседних пальцев. Прикасаться к пальцу нельзя. В упражнении должны последовательно участвовать все пальцы обеих рук.  </vt:lpstr>
      <vt:lpstr>Упражнение «Ухо - нос»  Цель - развитие межполушарного взаимодействия, произвольности и самоконтроля.  Ход: взяться левой рукой за кончик носа, правой – за противоположное ухо. Одновременно отпустить руки, хлопнуть в ладоши, поменять положение рук «с точностью до наоборот». </vt:lpstr>
      <vt:lpstr>Упражнение «Зеркальное рисование» Цель - развитие межполушарного взаимодействия, произвольности и самоконтроля, эдиминация зеркального восприятия.  Ход: на чистом листе бумаги, одновременно обеими руками рисовать зеркальносимметричные рисунки, буквы. При выполнении этого задания расслабляются глаза и руки. Когда деятельность обоих полушарий синхронизируется, заметно увеличится эффективность работы всего мозга. </vt:lpstr>
      <vt:lpstr>Упражнение «Ладушки» со словами и без, тренировка в быстром темпе Упражнение «Моторчик» пальцы в замок, большие пальцы прокручиваются вперед и назад Упражнение «Ходунки» большие и указательные пальцы  крест-накрест перебираются  Упражнение «Перекрест» сгибательные движения рук и ног  крест – накрест : по одному разу, под счет,  по два раза. </vt:lpstr>
      <vt:lpstr>Дыхательные упражнения Цель –активизация работы стволовых отделов мозга, ритмирование правого полушария, энергетизация мозга.   </vt:lpstr>
      <vt:lpstr>Подключая движение, игру, упражнения, развивая в движениях чувство собственного тела, мы помогаем ребенку активно всесторонне развиваться.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user</cp:lastModifiedBy>
  <cp:revision>42</cp:revision>
  <dcterms:created xsi:type="dcterms:W3CDTF">2013-01-22T11:23:56Z</dcterms:created>
  <dcterms:modified xsi:type="dcterms:W3CDTF">2013-03-27T23:06:23Z</dcterms:modified>
</cp:coreProperties>
</file>