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BE5BD7-0105-42D6-81EA-FACCCF92CEC2}" type="doc">
      <dgm:prSet loTypeId="urn:microsoft.com/office/officeart/2008/layout/RadialCluster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DCC14A-3E7F-458E-B2E4-FE6B02339BB8}" type="pres">
      <dgm:prSet presAssocID="{2FBE5BD7-0105-42D6-81EA-FACCCF92CEC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</dgm:ptLst>
  <dgm:cxnLst>
    <dgm:cxn modelId="{A97D87C4-E3A3-4F7A-8D28-32690FB46F20}" type="presOf" srcId="{2FBE5BD7-0105-42D6-81EA-FACCCF92CEC2}" destId="{E2DCC14A-3E7F-458E-B2E4-FE6B02339BB8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264852-66CB-43F5-9509-C623C7A5BF60}" type="doc">
      <dgm:prSet loTypeId="urn:microsoft.com/office/officeart/2005/8/layout/orgChart1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7BF0315-B9F6-4FDD-892F-ADC06036A99B}">
      <dgm:prSet phldrT="[Текст]" custT="1"/>
      <dgm:spPr/>
      <dgm:t>
        <a:bodyPr/>
        <a:lstStyle/>
        <a:p>
          <a:r>
            <a:rPr lang="ru-RU" sz="2400" b="1" dirty="0"/>
            <a:t>Грамматическая система речи</a:t>
          </a:r>
        </a:p>
      </dgm:t>
    </dgm:pt>
    <dgm:pt modelId="{8A3D3B99-3B80-4B27-AA52-868E63470CD7}" type="parTrans" cxnId="{C46C3E47-0C7B-4654-A4DA-EEF0A9E1F7F5}">
      <dgm:prSet/>
      <dgm:spPr/>
      <dgm:t>
        <a:bodyPr/>
        <a:lstStyle/>
        <a:p>
          <a:endParaRPr lang="ru-RU"/>
        </a:p>
      </dgm:t>
    </dgm:pt>
    <dgm:pt modelId="{D6806BBC-4D0F-419F-8F0E-BD5DDACA7826}" type="sibTrans" cxnId="{C46C3E47-0C7B-4654-A4DA-EEF0A9E1F7F5}">
      <dgm:prSet/>
      <dgm:spPr/>
      <dgm:t>
        <a:bodyPr/>
        <a:lstStyle/>
        <a:p>
          <a:endParaRPr lang="ru-RU"/>
        </a:p>
      </dgm:t>
    </dgm:pt>
    <dgm:pt modelId="{5AD79283-42A3-4F75-8295-B03811DB9DC4}">
      <dgm:prSet phldrT="[Текст]" custT="1"/>
      <dgm:spPr/>
      <dgm:t>
        <a:bodyPr/>
        <a:lstStyle/>
        <a:p>
          <a:r>
            <a:rPr lang="ru-RU" sz="2000" dirty="0"/>
            <a:t>Морфологический уровень речи</a:t>
          </a:r>
        </a:p>
      </dgm:t>
    </dgm:pt>
    <dgm:pt modelId="{B9752D23-CF6B-4291-B0EC-2584FE8D91AD}" type="parTrans" cxnId="{692BDE68-99B6-48B6-8DCE-8953E11004F3}">
      <dgm:prSet/>
      <dgm:spPr/>
      <dgm:t>
        <a:bodyPr/>
        <a:lstStyle/>
        <a:p>
          <a:endParaRPr lang="ru-RU"/>
        </a:p>
      </dgm:t>
    </dgm:pt>
    <dgm:pt modelId="{82BB2A1C-31C5-46DA-B0F1-29DCF40B6A69}" type="sibTrans" cxnId="{692BDE68-99B6-48B6-8DCE-8953E11004F3}">
      <dgm:prSet/>
      <dgm:spPr/>
      <dgm:t>
        <a:bodyPr/>
        <a:lstStyle/>
        <a:p>
          <a:endParaRPr lang="ru-RU"/>
        </a:p>
      </dgm:t>
    </dgm:pt>
    <dgm:pt modelId="{45602A3B-F717-4B07-ACE4-6F046E462AA2}">
      <dgm:prSet phldrT="[Текст]" custT="1"/>
      <dgm:spPr/>
      <dgm:t>
        <a:bodyPr/>
        <a:lstStyle/>
        <a:p>
          <a:r>
            <a:rPr lang="ru-RU" sz="2000" dirty="0"/>
            <a:t>Синтаксический уровень речи</a:t>
          </a:r>
        </a:p>
      </dgm:t>
    </dgm:pt>
    <dgm:pt modelId="{66AF768D-6883-45DA-B92F-C17DA8E6C7E4}" type="parTrans" cxnId="{0530C5DE-CAEA-460A-90A9-4D383D9FD898}">
      <dgm:prSet/>
      <dgm:spPr/>
      <dgm:t>
        <a:bodyPr/>
        <a:lstStyle/>
        <a:p>
          <a:endParaRPr lang="ru-RU"/>
        </a:p>
      </dgm:t>
    </dgm:pt>
    <dgm:pt modelId="{C7B60749-A79C-47DA-AA2C-D8631611A77D}" type="sibTrans" cxnId="{0530C5DE-CAEA-460A-90A9-4D383D9FD898}">
      <dgm:prSet/>
      <dgm:spPr/>
      <dgm:t>
        <a:bodyPr/>
        <a:lstStyle/>
        <a:p>
          <a:endParaRPr lang="ru-RU"/>
        </a:p>
      </dgm:t>
    </dgm:pt>
    <dgm:pt modelId="{9AC3AE2C-2A93-4B42-9B21-AFF40F082FE0}">
      <dgm:prSet/>
      <dgm:spPr/>
      <dgm:t>
        <a:bodyPr/>
        <a:lstStyle/>
        <a:p>
          <a:r>
            <a:rPr lang="ru-RU" b="0" i="0" dirty="0"/>
            <a:t>Синтаксис – словосочетания и предложения,</a:t>
          </a:r>
          <a:br>
            <a:rPr lang="ru-RU" dirty="0"/>
          </a:br>
          <a:r>
            <a:rPr lang="ru-RU" b="0" i="0" dirty="0"/>
            <a:t>сочетаемость и порядок следования слов;</a:t>
          </a:r>
          <a:endParaRPr lang="ru-RU" dirty="0"/>
        </a:p>
      </dgm:t>
    </dgm:pt>
    <dgm:pt modelId="{96C85018-002B-42AA-9A36-C319FB87A545}" type="parTrans" cxnId="{64E66133-B072-4265-A4A3-AEFBC22C27A6}">
      <dgm:prSet/>
      <dgm:spPr/>
      <dgm:t>
        <a:bodyPr/>
        <a:lstStyle/>
        <a:p>
          <a:endParaRPr lang="ru-RU"/>
        </a:p>
      </dgm:t>
    </dgm:pt>
    <dgm:pt modelId="{2F03EE8E-B3C0-461B-B727-F73EE5385315}" type="sibTrans" cxnId="{64E66133-B072-4265-A4A3-AEFBC22C27A6}">
      <dgm:prSet/>
      <dgm:spPr/>
      <dgm:t>
        <a:bodyPr/>
        <a:lstStyle/>
        <a:p>
          <a:endParaRPr lang="ru-RU"/>
        </a:p>
      </dgm:t>
    </dgm:pt>
    <dgm:pt modelId="{0EA6E59F-D214-43BE-9C4A-EEC54A75055C}">
      <dgm:prSet/>
      <dgm:spPr/>
      <dgm:t>
        <a:bodyPr/>
        <a:lstStyle/>
        <a:p>
          <a:pPr algn="ctr"/>
          <a:r>
            <a:rPr lang="ru-RU" b="0" i="0" dirty="0"/>
            <a:t>Морфология изучает грамматические свойства</a:t>
          </a:r>
          <a:br>
            <a:rPr lang="ru-RU" dirty="0"/>
          </a:br>
          <a:r>
            <a:rPr lang="ru-RU" b="0" i="0" dirty="0"/>
            <a:t>слова и его формы, грамматические значения в</a:t>
          </a:r>
          <a:br>
            <a:rPr lang="ru-RU" dirty="0"/>
          </a:br>
          <a:r>
            <a:rPr lang="ru-RU" b="0" i="0" dirty="0"/>
            <a:t>пределах слова (приставка, суффикс,</a:t>
          </a:r>
          <a:br>
            <a:rPr lang="ru-RU" dirty="0"/>
          </a:br>
          <a:r>
            <a:rPr lang="ru-RU" b="0" i="0" dirty="0"/>
            <a:t>окончание)</a:t>
          </a:r>
          <a:endParaRPr lang="ru-RU" dirty="0"/>
        </a:p>
      </dgm:t>
    </dgm:pt>
    <dgm:pt modelId="{D51E11C9-2800-46BE-B8E2-54F948021871}" type="sibTrans" cxnId="{BDC96E75-00D7-44B8-80DC-D150223FBC8A}">
      <dgm:prSet/>
      <dgm:spPr/>
      <dgm:t>
        <a:bodyPr/>
        <a:lstStyle/>
        <a:p>
          <a:endParaRPr lang="ru-RU"/>
        </a:p>
      </dgm:t>
    </dgm:pt>
    <dgm:pt modelId="{91992502-E0A7-4B31-B51E-34942BCCC880}" type="parTrans" cxnId="{BDC96E75-00D7-44B8-80DC-D150223FBC8A}">
      <dgm:prSet/>
      <dgm:spPr/>
      <dgm:t>
        <a:bodyPr/>
        <a:lstStyle/>
        <a:p>
          <a:endParaRPr lang="ru-RU"/>
        </a:p>
      </dgm:t>
    </dgm:pt>
    <dgm:pt modelId="{1E16942D-C8BB-4DB1-8B55-097190D328FC}">
      <dgm:prSet custT="1"/>
      <dgm:spPr/>
      <dgm:t>
        <a:bodyPr/>
        <a:lstStyle/>
        <a:p>
          <a:r>
            <a:rPr lang="ru-RU" sz="2000" b="0" i="0" dirty="0"/>
            <a:t>Словообразование</a:t>
          </a:r>
          <a:endParaRPr lang="ru-RU" sz="2000" dirty="0"/>
        </a:p>
      </dgm:t>
    </dgm:pt>
    <dgm:pt modelId="{9129EB97-C304-41E0-BEFD-3613D30917C4}" type="parTrans" cxnId="{61289DB2-1B1E-404F-BB44-9D8E674434CC}">
      <dgm:prSet/>
      <dgm:spPr/>
      <dgm:t>
        <a:bodyPr/>
        <a:lstStyle/>
        <a:p>
          <a:endParaRPr lang="ru-RU"/>
        </a:p>
      </dgm:t>
    </dgm:pt>
    <dgm:pt modelId="{945B0C9B-2F0B-4C3B-B732-6C8D3E85455A}" type="sibTrans" cxnId="{61289DB2-1B1E-404F-BB44-9D8E674434CC}">
      <dgm:prSet/>
      <dgm:spPr/>
      <dgm:t>
        <a:bodyPr/>
        <a:lstStyle/>
        <a:p>
          <a:endParaRPr lang="ru-RU"/>
        </a:p>
      </dgm:t>
    </dgm:pt>
    <dgm:pt modelId="{D084E0CD-16AD-4E6A-8009-3C069612E50B}">
      <dgm:prSet/>
      <dgm:spPr/>
      <dgm:t>
        <a:bodyPr/>
        <a:lstStyle/>
        <a:p>
          <a:r>
            <a:rPr lang="ru-RU" b="0" i="0" dirty="0"/>
            <a:t>Словообразование – образование слова на базе</a:t>
          </a:r>
          <a:br>
            <a:rPr lang="ru-RU" dirty="0"/>
          </a:br>
          <a:r>
            <a:rPr lang="ru-RU" b="0" i="0" dirty="0"/>
            <a:t>другого однокоренного слова (или других</a:t>
          </a:r>
          <a:br>
            <a:rPr lang="ru-RU" dirty="0"/>
          </a:br>
          <a:r>
            <a:rPr lang="ru-RU" b="0" i="0" dirty="0"/>
            <a:t>слов).</a:t>
          </a:r>
          <a:endParaRPr lang="ru-RU" dirty="0"/>
        </a:p>
      </dgm:t>
    </dgm:pt>
    <dgm:pt modelId="{5FF356AB-DA45-4757-B30B-B4F8FC42D2A1}" type="parTrans" cxnId="{3707A195-AA57-48A4-95D8-1CE13F3131E8}">
      <dgm:prSet/>
      <dgm:spPr/>
      <dgm:t>
        <a:bodyPr/>
        <a:lstStyle/>
        <a:p>
          <a:endParaRPr lang="ru-RU"/>
        </a:p>
      </dgm:t>
    </dgm:pt>
    <dgm:pt modelId="{FBD78AB4-C419-421C-99AB-EADB405A71F7}" type="sibTrans" cxnId="{3707A195-AA57-48A4-95D8-1CE13F3131E8}">
      <dgm:prSet/>
      <dgm:spPr/>
      <dgm:t>
        <a:bodyPr/>
        <a:lstStyle/>
        <a:p>
          <a:endParaRPr lang="ru-RU"/>
        </a:p>
      </dgm:t>
    </dgm:pt>
    <dgm:pt modelId="{DDC305DB-E75D-45C4-9FA9-6F586505B210}" type="pres">
      <dgm:prSet presAssocID="{81264852-66CB-43F5-9509-C623C7A5BF6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7A138CD-84FE-4C86-892C-F91CCB4E0D62}" type="pres">
      <dgm:prSet presAssocID="{17BF0315-B9F6-4FDD-892F-ADC06036A99B}" presName="hierRoot1" presStyleCnt="0">
        <dgm:presLayoutVars>
          <dgm:hierBranch val="init"/>
        </dgm:presLayoutVars>
      </dgm:prSet>
      <dgm:spPr/>
    </dgm:pt>
    <dgm:pt modelId="{3D076D44-9881-4FC2-A780-3B3718B911D0}" type="pres">
      <dgm:prSet presAssocID="{17BF0315-B9F6-4FDD-892F-ADC06036A99B}" presName="rootComposite1" presStyleCnt="0"/>
      <dgm:spPr/>
    </dgm:pt>
    <dgm:pt modelId="{E4F45E9E-D834-4510-B801-A582077B7DA5}" type="pres">
      <dgm:prSet presAssocID="{17BF0315-B9F6-4FDD-892F-ADC06036A99B}" presName="rootText1" presStyleLbl="node0" presStyleIdx="0" presStyleCnt="1" custLinFactNeighborX="4368" custLinFactNeighborY="-60923">
        <dgm:presLayoutVars>
          <dgm:chPref val="3"/>
        </dgm:presLayoutVars>
      </dgm:prSet>
      <dgm:spPr/>
    </dgm:pt>
    <dgm:pt modelId="{D3D36D70-8A9D-403F-9364-EF0E3C97B8AC}" type="pres">
      <dgm:prSet presAssocID="{17BF0315-B9F6-4FDD-892F-ADC06036A99B}" presName="rootConnector1" presStyleLbl="node1" presStyleIdx="0" presStyleCnt="0"/>
      <dgm:spPr/>
    </dgm:pt>
    <dgm:pt modelId="{6B192C37-D97D-4FCE-98BD-7D88688CCEB2}" type="pres">
      <dgm:prSet presAssocID="{17BF0315-B9F6-4FDD-892F-ADC06036A99B}" presName="hierChild2" presStyleCnt="0"/>
      <dgm:spPr/>
    </dgm:pt>
    <dgm:pt modelId="{46A7166F-5BE5-4E63-A514-D9B6D41FF733}" type="pres">
      <dgm:prSet presAssocID="{B9752D23-CF6B-4291-B0EC-2584FE8D91AD}" presName="Name37" presStyleLbl="parChTrans1D2" presStyleIdx="0" presStyleCnt="3"/>
      <dgm:spPr/>
    </dgm:pt>
    <dgm:pt modelId="{1A7BE672-53D1-4132-8F85-85949D640BC9}" type="pres">
      <dgm:prSet presAssocID="{5AD79283-42A3-4F75-8295-B03811DB9DC4}" presName="hierRoot2" presStyleCnt="0">
        <dgm:presLayoutVars>
          <dgm:hierBranch val="init"/>
        </dgm:presLayoutVars>
      </dgm:prSet>
      <dgm:spPr/>
    </dgm:pt>
    <dgm:pt modelId="{5D1D178C-56CD-4ABE-908F-836F0E5992B2}" type="pres">
      <dgm:prSet presAssocID="{5AD79283-42A3-4F75-8295-B03811DB9DC4}" presName="rootComposite" presStyleCnt="0"/>
      <dgm:spPr/>
    </dgm:pt>
    <dgm:pt modelId="{B4BE2F95-FF95-4028-AFB5-BBBBB6408852}" type="pres">
      <dgm:prSet presAssocID="{5AD79283-42A3-4F75-8295-B03811DB9DC4}" presName="rootText" presStyleLbl="node2" presStyleIdx="0" presStyleCnt="3">
        <dgm:presLayoutVars>
          <dgm:chPref val="3"/>
        </dgm:presLayoutVars>
      </dgm:prSet>
      <dgm:spPr/>
    </dgm:pt>
    <dgm:pt modelId="{940B8720-25A6-4F79-88A0-C2C6C106B077}" type="pres">
      <dgm:prSet presAssocID="{5AD79283-42A3-4F75-8295-B03811DB9DC4}" presName="rootConnector" presStyleLbl="node2" presStyleIdx="0" presStyleCnt="3"/>
      <dgm:spPr/>
    </dgm:pt>
    <dgm:pt modelId="{1F3B7C66-49A0-4549-B845-50F6C3CDAC29}" type="pres">
      <dgm:prSet presAssocID="{5AD79283-42A3-4F75-8295-B03811DB9DC4}" presName="hierChild4" presStyleCnt="0"/>
      <dgm:spPr/>
    </dgm:pt>
    <dgm:pt modelId="{169C279B-EBC6-451E-9894-A54251844EB0}" type="pres">
      <dgm:prSet presAssocID="{91992502-E0A7-4B31-B51E-34942BCCC880}" presName="Name37" presStyleLbl="parChTrans1D3" presStyleIdx="0" presStyleCnt="3"/>
      <dgm:spPr/>
    </dgm:pt>
    <dgm:pt modelId="{98E10D11-EF78-43B3-9452-C48A12A3053A}" type="pres">
      <dgm:prSet presAssocID="{0EA6E59F-D214-43BE-9C4A-EEC54A75055C}" presName="hierRoot2" presStyleCnt="0">
        <dgm:presLayoutVars>
          <dgm:hierBranch val="init"/>
        </dgm:presLayoutVars>
      </dgm:prSet>
      <dgm:spPr/>
    </dgm:pt>
    <dgm:pt modelId="{BD20B66D-534E-41D2-AE69-B81E9C496CB5}" type="pres">
      <dgm:prSet presAssocID="{0EA6E59F-D214-43BE-9C4A-EEC54A75055C}" presName="rootComposite" presStyleCnt="0"/>
      <dgm:spPr/>
    </dgm:pt>
    <dgm:pt modelId="{0EBF2B62-B301-4C44-AF59-B4C023FDDFCD}" type="pres">
      <dgm:prSet presAssocID="{0EA6E59F-D214-43BE-9C4A-EEC54A75055C}" presName="rootText" presStyleLbl="node3" presStyleIdx="0" presStyleCnt="3" custScaleX="105790" custScaleY="162569">
        <dgm:presLayoutVars>
          <dgm:chPref val="3"/>
        </dgm:presLayoutVars>
      </dgm:prSet>
      <dgm:spPr/>
    </dgm:pt>
    <dgm:pt modelId="{94F3F034-2323-491E-98AE-C143F41B924D}" type="pres">
      <dgm:prSet presAssocID="{0EA6E59F-D214-43BE-9C4A-EEC54A75055C}" presName="rootConnector" presStyleLbl="node3" presStyleIdx="0" presStyleCnt="3"/>
      <dgm:spPr/>
    </dgm:pt>
    <dgm:pt modelId="{B23E1168-B0C1-40A8-B518-D4A554FE96D3}" type="pres">
      <dgm:prSet presAssocID="{0EA6E59F-D214-43BE-9C4A-EEC54A75055C}" presName="hierChild4" presStyleCnt="0"/>
      <dgm:spPr/>
    </dgm:pt>
    <dgm:pt modelId="{B6371CDC-5915-4B24-AC32-163EB73AE2E1}" type="pres">
      <dgm:prSet presAssocID="{0EA6E59F-D214-43BE-9C4A-EEC54A75055C}" presName="hierChild5" presStyleCnt="0"/>
      <dgm:spPr/>
    </dgm:pt>
    <dgm:pt modelId="{89F0B408-D8FA-4576-9FE2-DA37F7849B4A}" type="pres">
      <dgm:prSet presAssocID="{5AD79283-42A3-4F75-8295-B03811DB9DC4}" presName="hierChild5" presStyleCnt="0"/>
      <dgm:spPr/>
    </dgm:pt>
    <dgm:pt modelId="{C5CE26C0-B573-445F-A396-67AF646A5677}" type="pres">
      <dgm:prSet presAssocID="{66AF768D-6883-45DA-B92F-C17DA8E6C7E4}" presName="Name37" presStyleLbl="parChTrans1D2" presStyleIdx="1" presStyleCnt="3"/>
      <dgm:spPr/>
    </dgm:pt>
    <dgm:pt modelId="{29A8532F-4734-4052-8D0A-709DF17CC0CB}" type="pres">
      <dgm:prSet presAssocID="{45602A3B-F717-4B07-ACE4-6F046E462AA2}" presName="hierRoot2" presStyleCnt="0">
        <dgm:presLayoutVars>
          <dgm:hierBranch val="init"/>
        </dgm:presLayoutVars>
      </dgm:prSet>
      <dgm:spPr/>
    </dgm:pt>
    <dgm:pt modelId="{7A09B9DC-B84F-4528-AB62-528F2C9D71DA}" type="pres">
      <dgm:prSet presAssocID="{45602A3B-F717-4B07-ACE4-6F046E462AA2}" presName="rootComposite" presStyleCnt="0"/>
      <dgm:spPr/>
    </dgm:pt>
    <dgm:pt modelId="{69460505-2B3A-4650-B28F-3B7F0235E506}" type="pres">
      <dgm:prSet presAssocID="{45602A3B-F717-4B07-ACE4-6F046E462AA2}" presName="rootText" presStyleLbl="node2" presStyleIdx="1" presStyleCnt="3">
        <dgm:presLayoutVars>
          <dgm:chPref val="3"/>
        </dgm:presLayoutVars>
      </dgm:prSet>
      <dgm:spPr/>
    </dgm:pt>
    <dgm:pt modelId="{07895DDF-70EF-419A-87A8-0B39A19BE8F8}" type="pres">
      <dgm:prSet presAssocID="{45602A3B-F717-4B07-ACE4-6F046E462AA2}" presName="rootConnector" presStyleLbl="node2" presStyleIdx="1" presStyleCnt="3"/>
      <dgm:spPr/>
    </dgm:pt>
    <dgm:pt modelId="{5793EE44-1131-42F8-8FAA-35D78B3E50B0}" type="pres">
      <dgm:prSet presAssocID="{45602A3B-F717-4B07-ACE4-6F046E462AA2}" presName="hierChild4" presStyleCnt="0"/>
      <dgm:spPr/>
    </dgm:pt>
    <dgm:pt modelId="{57B181D4-71EF-4E84-9F32-C9E1E6F12C33}" type="pres">
      <dgm:prSet presAssocID="{96C85018-002B-42AA-9A36-C319FB87A545}" presName="Name37" presStyleLbl="parChTrans1D3" presStyleIdx="1" presStyleCnt="3"/>
      <dgm:spPr/>
    </dgm:pt>
    <dgm:pt modelId="{37F97956-1AD3-4C15-A2F6-49638FE8BE0D}" type="pres">
      <dgm:prSet presAssocID="{9AC3AE2C-2A93-4B42-9B21-AFF40F082FE0}" presName="hierRoot2" presStyleCnt="0">
        <dgm:presLayoutVars>
          <dgm:hierBranch val="init"/>
        </dgm:presLayoutVars>
      </dgm:prSet>
      <dgm:spPr/>
    </dgm:pt>
    <dgm:pt modelId="{50B8887F-1A1F-4EF0-B254-05809E7F4164}" type="pres">
      <dgm:prSet presAssocID="{9AC3AE2C-2A93-4B42-9B21-AFF40F082FE0}" presName="rootComposite" presStyleCnt="0"/>
      <dgm:spPr/>
    </dgm:pt>
    <dgm:pt modelId="{538A354D-E477-41F9-AC74-83EB461A65BA}" type="pres">
      <dgm:prSet presAssocID="{9AC3AE2C-2A93-4B42-9B21-AFF40F082FE0}" presName="rootText" presStyleLbl="node3" presStyleIdx="1" presStyleCnt="3" custScaleX="98414" custScaleY="168154">
        <dgm:presLayoutVars>
          <dgm:chPref val="3"/>
        </dgm:presLayoutVars>
      </dgm:prSet>
      <dgm:spPr/>
    </dgm:pt>
    <dgm:pt modelId="{9AE277A8-049E-49BC-9BB6-6881C6A4B9DC}" type="pres">
      <dgm:prSet presAssocID="{9AC3AE2C-2A93-4B42-9B21-AFF40F082FE0}" presName="rootConnector" presStyleLbl="node3" presStyleIdx="1" presStyleCnt="3"/>
      <dgm:spPr/>
    </dgm:pt>
    <dgm:pt modelId="{6EB54BA7-F29E-4E3D-B291-3409B5E07E41}" type="pres">
      <dgm:prSet presAssocID="{9AC3AE2C-2A93-4B42-9B21-AFF40F082FE0}" presName="hierChild4" presStyleCnt="0"/>
      <dgm:spPr/>
    </dgm:pt>
    <dgm:pt modelId="{E3BDA870-DC6D-44F0-A363-7E4D12CFFE78}" type="pres">
      <dgm:prSet presAssocID="{9AC3AE2C-2A93-4B42-9B21-AFF40F082FE0}" presName="hierChild5" presStyleCnt="0"/>
      <dgm:spPr/>
    </dgm:pt>
    <dgm:pt modelId="{5A654C8A-2364-4B0B-A08A-13924B3CA2AA}" type="pres">
      <dgm:prSet presAssocID="{45602A3B-F717-4B07-ACE4-6F046E462AA2}" presName="hierChild5" presStyleCnt="0"/>
      <dgm:spPr/>
    </dgm:pt>
    <dgm:pt modelId="{725E69F8-5E4F-445B-8762-5C73672EFD6E}" type="pres">
      <dgm:prSet presAssocID="{9129EB97-C304-41E0-BEFD-3613D30917C4}" presName="Name37" presStyleLbl="parChTrans1D2" presStyleIdx="2" presStyleCnt="3"/>
      <dgm:spPr/>
    </dgm:pt>
    <dgm:pt modelId="{4E883E2A-5766-430E-B02A-7466FC96430D}" type="pres">
      <dgm:prSet presAssocID="{1E16942D-C8BB-4DB1-8B55-097190D328FC}" presName="hierRoot2" presStyleCnt="0">
        <dgm:presLayoutVars>
          <dgm:hierBranch val="init"/>
        </dgm:presLayoutVars>
      </dgm:prSet>
      <dgm:spPr/>
    </dgm:pt>
    <dgm:pt modelId="{2C871E5F-65E6-4857-86F8-51E3FF24ACAA}" type="pres">
      <dgm:prSet presAssocID="{1E16942D-C8BB-4DB1-8B55-097190D328FC}" presName="rootComposite" presStyleCnt="0"/>
      <dgm:spPr/>
    </dgm:pt>
    <dgm:pt modelId="{24784B72-09E5-4022-B776-3D27D6D34528}" type="pres">
      <dgm:prSet presAssocID="{1E16942D-C8BB-4DB1-8B55-097190D328FC}" presName="rootText" presStyleLbl="node2" presStyleIdx="2" presStyleCnt="3">
        <dgm:presLayoutVars>
          <dgm:chPref val="3"/>
        </dgm:presLayoutVars>
      </dgm:prSet>
      <dgm:spPr/>
    </dgm:pt>
    <dgm:pt modelId="{891E1C69-34EB-487F-8B3F-62B923474708}" type="pres">
      <dgm:prSet presAssocID="{1E16942D-C8BB-4DB1-8B55-097190D328FC}" presName="rootConnector" presStyleLbl="node2" presStyleIdx="2" presStyleCnt="3"/>
      <dgm:spPr/>
    </dgm:pt>
    <dgm:pt modelId="{B9373684-1D54-4382-B2F8-DA54A76A58F0}" type="pres">
      <dgm:prSet presAssocID="{1E16942D-C8BB-4DB1-8B55-097190D328FC}" presName="hierChild4" presStyleCnt="0"/>
      <dgm:spPr/>
    </dgm:pt>
    <dgm:pt modelId="{191B1BA3-1F36-46DE-8FFB-11BD69030E3C}" type="pres">
      <dgm:prSet presAssocID="{5FF356AB-DA45-4757-B30B-B4F8FC42D2A1}" presName="Name37" presStyleLbl="parChTrans1D3" presStyleIdx="2" presStyleCnt="3"/>
      <dgm:spPr/>
    </dgm:pt>
    <dgm:pt modelId="{B233FE91-7205-47D1-9C1A-22E5CCE55B8B}" type="pres">
      <dgm:prSet presAssocID="{D084E0CD-16AD-4E6A-8009-3C069612E50B}" presName="hierRoot2" presStyleCnt="0">
        <dgm:presLayoutVars>
          <dgm:hierBranch val="init"/>
        </dgm:presLayoutVars>
      </dgm:prSet>
      <dgm:spPr/>
    </dgm:pt>
    <dgm:pt modelId="{8C0EAB3B-B39C-4A1F-A092-89F6EB8626DE}" type="pres">
      <dgm:prSet presAssocID="{D084E0CD-16AD-4E6A-8009-3C069612E50B}" presName="rootComposite" presStyleCnt="0"/>
      <dgm:spPr/>
    </dgm:pt>
    <dgm:pt modelId="{E91FB4D4-2AD6-4AEA-AFEE-E7FB6E835111}" type="pres">
      <dgm:prSet presAssocID="{D084E0CD-16AD-4E6A-8009-3C069612E50B}" presName="rootText" presStyleLbl="node3" presStyleIdx="2" presStyleCnt="3" custScaleX="99273" custScaleY="165174">
        <dgm:presLayoutVars>
          <dgm:chPref val="3"/>
        </dgm:presLayoutVars>
      </dgm:prSet>
      <dgm:spPr/>
    </dgm:pt>
    <dgm:pt modelId="{E1D2846F-97EC-412A-82B3-6553C0B114AE}" type="pres">
      <dgm:prSet presAssocID="{D084E0CD-16AD-4E6A-8009-3C069612E50B}" presName="rootConnector" presStyleLbl="node3" presStyleIdx="2" presStyleCnt="3"/>
      <dgm:spPr/>
    </dgm:pt>
    <dgm:pt modelId="{73E5B040-326E-4A1C-AB8D-1A37A3A45AA5}" type="pres">
      <dgm:prSet presAssocID="{D084E0CD-16AD-4E6A-8009-3C069612E50B}" presName="hierChild4" presStyleCnt="0"/>
      <dgm:spPr/>
    </dgm:pt>
    <dgm:pt modelId="{ADF7C18D-CA89-4D60-8AFD-46A3768ECDCE}" type="pres">
      <dgm:prSet presAssocID="{D084E0CD-16AD-4E6A-8009-3C069612E50B}" presName="hierChild5" presStyleCnt="0"/>
      <dgm:spPr/>
    </dgm:pt>
    <dgm:pt modelId="{CC31199C-3594-4C14-B269-14447BD7D610}" type="pres">
      <dgm:prSet presAssocID="{1E16942D-C8BB-4DB1-8B55-097190D328FC}" presName="hierChild5" presStyleCnt="0"/>
      <dgm:spPr/>
    </dgm:pt>
    <dgm:pt modelId="{6C928662-41C4-4E99-9BB4-A95BDE2D85B0}" type="pres">
      <dgm:prSet presAssocID="{17BF0315-B9F6-4FDD-892F-ADC06036A99B}" presName="hierChild3" presStyleCnt="0"/>
      <dgm:spPr/>
    </dgm:pt>
  </dgm:ptLst>
  <dgm:cxnLst>
    <dgm:cxn modelId="{4ABF3902-D861-452A-A219-C948073CBC00}" type="presOf" srcId="{0EA6E59F-D214-43BE-9C4A-EEC54A75055C}" destId="{0EBF2B62-B301-4C44-AF59-B4C023FDDFCD}" srcOrd="0" destOrd="0" presId="urn:microsoft.com/office/officeart/2005/8/layout/orgChart1"/>
    <dgm:cxn modelId="{4462C530-A835-4F90-8BF3-CCC331F35BCD}" type="presOf" srcId="{91992502-E0A7-4B31-B51E-34942BCCC880}" destId="{169C279B-EBC6-451E-9894-A54251844EB0}" srcOrd="0" destOrd="0" presId="urn:microsoft.com/office/officeart/2005/8/layout/orgChart1"/>
    <dgm:cxn modelId="{64E66133-B072-4265-A4A3-AEFBC22C27A6}" srcId="{45602A3B-F717-4B07-ACE4-6F046E462AA2}" destId="{9AC3AE2C-2A93-4B42-9B21-AFF40F082FE0}" srcOrd="0" destOrd="0" parTransId="{96C85018-002B-42AA-9A36-C319FB87A545}" sibTransId="{2F03EE8E-B3C0-461B-B727-F73EE5385315}"/>
    <dgm:cxn modelId="{75862538-1357-499A-822C-A17F35ADA459}" type="presOf" srcId="{9AC3AE2C-2A93-4B42-9B21-AFF40F082FE0}" destId="{9AE277A8-049E-49BC-9BB6-6881C6A4B9DC}" srcOrd="1" destOrd="0" presId="urn:microsoft.com/office/officeart/2005/8/layout/orgChart1"/>
    <dgm:cxn modelId="{E41AAC3F-FD72-41B9-BBEF-05A4D8ACD9ED}" type="presOf" srcId="{B9752D23-CF6B-4291-B0EC-2584FE8D91AD}" destId="{46A7166F-5BE5-4E63-A514-D9B6D41FF733}" srcOrd="0" destOrd="0" presId="urn:microsoft.com/office/officeart/2005/8/layout/orgChart1"/>
    <dgm:cxn modelId="{2D9D235B-1B0E-4E14-9F29-9E25373C35C8}" type="presOf" srcId="{5AD79283-42A3-4F75-8295-B03811DB9DC4}" destId="{940B8720-25A6-4F79-88A0-C2C6C106B077}" srcOrd="1" destOrd="0" presId="urn:microsoft.com/office/officeart/2005/8/layout/orgChart1"/>
    <dgm:cxn modelId="{3591FB45-6340-4B91-B865-45C063CEBA3C}" type="presOf" srcId="{17BF0315-B9F6-4FDD-892F-ADC06036A99B}" destId="{D3D36D70-8A9D-403F-9364-EF0E3C97B8AC}" srcOrd="1" destOrd="0" presId="urn:microsoft.com/office/officeart/2005/8/layout/orgChart1"/>
    <dgm:cxn modelId="{C46C3E47-0C7B-4654-A4DA-EEF0A9E1F7F5}" srcId="{81264852-66CB-43F5-9509-C623C7A5BF60}" destId="{17BF0315-B9F6-4FDD-892F-ADC06036A99B}" srcOrd="0" destOrd="0" parTransId="{8A3D3B99-3B80-4B27-AA52-868E63470CD7}" sibTransId="{D6806BBC-4D0F-419F-8F0E-BD5DDACA7826}"/>
    <dgm:cxn modelId="{692BDE68-99B6-48B6-8DCE-8953E11004F3}" srcId="{17BF0315-B9F6-4FDD-892F-ADC06036A99B}" destId="{5AD79283-42A3-4F75-8295-B03811DB9DC4}" srcOrd="0" destOrd="0" parTransId="{B9752D23-CF6B-4291-B0EC-2584FE8D91AD}" sibTransId="{82BB2A1C-31C5-46DA-B0F1-29DCF40B6A69}"/>
    <dgm:cxn modelId="{7028EC6A-2BA2-4BC8-B060-1687EA97AFBA}" type="presOf" srcId="{9129EB97-C304-41E0-BEFD-3613D30917C4}" destId="{725E69F8-5E4F-445B-8762-5C73672EFD6E}" srcOrd="0" destOrd="0" presId="urn:microsoft.com/office/officeart/2005/8/layout/orgChart1"/>
    <dgm:cxn modelId="{2DFDA84F-246D-49A6-85D8-3E95C22F9DFC}" type="presOf" srcId="{81264852-66CB-43F5-9509-C623C7A5BF60}" destId="{DDC305DB-E75D-45C4-9FA9-6F586505B210}" srcOrd="0" destOrd="0" presId="urn:microsoft.com/office/officeart/2005/8/layout/orgChart1"/>
    <dgm:cxn modelId="{CD83A474-F899-4C24-9BBC-665240A9B941}" type="presOf" srcId="{D084E0CD-16AD-4E6A-8009-3C069612E50B}" destId="{E1D2846F-97EC-412A-82B3-6553C0B114AE}" srcOrd="1" destOrd="0" presId="urn:microsoft.com/office/officeart/2005/8/layout/orgChart1"/>
    <dgm:cxn modelId="{9CEF2575-D5AF-4021-9072-A86C974E9221}" type="presOf" srcId="{17BF0315-B9F6-4FDD-892F-ADC06036A99B}" destId="{E4F45E9E-D834-4510-B801-A582077B7DA5}" srcOrd="0" destOrd="0" presId="urn:microsoft.com/office/officeart/2005/8/layout/orgChart1"/>
    <dgm:cxn modelId="{BDC96E75-00D7-44B8-80DC-D150223FBC8A}" srcId="{5AD79283-42A3-4F75-8295-B03811DB9DC4}" destId="{0EA6E59F-D214-43BE-9C4A-EEC54A75055C}" srcOrd="0" destOrd="0" parTransId="{91992502-E0A7-4B31-B51E-34942BCCC880}" sibTransId="{D51E11C9-2800-46BE-B8E2-54F948021871}"/>
    <dgm:cxn modelId="{9BC81F57-EDD9-41E5-ACBE-B211A94B067D}" type="presOf" srcId="{45602A3B-F717-4B07-ACE4-6F046E462AA2}" destId="{07895DDF-70EF-419A-87A8-0B39A19BE8F8}" srcOrd="1" destOrd="0" presId="urn:microsoft.com/office/officeart/2005/8/layout/orgChart1"/>
    <dgm:cxn modelId="{96F9CA57-C6EB-4AED-A6E4-E64DA5456587}" type="presOf" srcId="{9AC3AE2C-2A93-4B42-9B21-AFF40F082FE0}" destId="{538A354D-E477-41F9-AC74-83EB461A65BA}" srcOrd="0" destOrd="0" presId="urn:microsoft.com/office/officeart/2005/8/layout/orgChart1"/>
    <dgm:cxn modelId="{53DB1C7E-5F44-47B4-A5D2-9971C7DBEAB3}" type="presOf" srcId="{5AD79283-42A3-4F75-8295-B03811DB9DC4}" destId="{B4BE2F95-FF95-4028-AFB5-BBBBB6408852}" srcOrd="0" destOrd="0" presId="urn:microsoft.com/office/officeart/2005/8/layout/orgChart1"/>
    <dgm:cxn modelId="{09775A89-A235-4035-B042-3CB5785C3D07}" type="presOf" srcId="{D084E0CD-16AD-4E6A-8009-3C069612E50B}" destId="{E91FB4D4-2AD6-4AEA-AFEE-E7FB6E835111}" srcOrd="0" destOrd="0" presId="urn:microsoft.com/office/officeart/2005/8/layout/orgChart1"/>
    <dgm:cxn modelId="{3707A195-AA57-48A4-95D8-1CE13F3131E8}" srcId="{1E16942D-C8BB-4DB1-8B55-097190D328FC}" destId="{D084E0CD-16AD-4E6A-8009-3C069612E50B}" srcOrd="0" destOrd="0" parTransId="{5FF356AB-DA45-4757-B30B-B4F8FC42D2A1}" sibTransId="{FBD78AB4-C419-421C-99AB-EADB405A71F7}"/>
    <dgm:cxn modelId="{F951BDA3-C172-4C5E-8E5E-BC64A8651AFB}" type="presOf" srcId="{5FF356AB-DA45-4757-B30B-B4F8FC42D2A1}" destId="{191B1BA3-1F36-46DE-8FFB-11BD69030E3C}" srcOrd="0" destOrd="0" presId="urn:microsoft.com/office/officeart/2005/8/layout/orgChart1"/>
    <dgm:cxn modelId="{F6A796A5-FB60-4A5D-A7FE-7AC4A465F07D}" type="presOf" srcId="{45602A3B-F717-4B07-ACE4-6F046E462AA2}" destId="{69460505-2B3A-4650-B28F-3B7F0235E506}" srcOrd="0" destOrd="0" presId="urn:microsoft.com/office/officeart/2005/8/layout/orgChart1"/>
    <dgm:cxn modelId="{61289DB2-1B1E-404F-BB44-9D8E674434CC}" srcId="{17BF0315-B9F6-4FDD-892F-ADC06036A99B}" destId="{1E16942D-C8BB-4DB1-8B55-097190D328FC}" srcOrd="2" destOrd="0" parTransId="{9129EB97-C304-41E0-BEFD-3613D30917C4}" sibTransId="{945B0C9B-2F0B-4C3B-B732-6C8D3E85455A}"/>
    <dgm:cxn modelId="{D2FB2CB4-E86F-4DA4-8A0B-374E5D258879}" type="presOf" srcId="{1E16942D-C8BB-4DB1-8B55-097190D328FC}" destId="{891E1C69-34EB-487F-8B3F-62B923474708}" srcOrd="1" destOrd="0" presId="urn:microsoft.com/office/officeart/2005/8/layout/orgChart1"/>
    <dgm:cxn modelId="{E7ABE9B8-4DE9-46C7-9CB8-DE227EAEF4F5}" type="presOf" srcId="{66AF768D-6883-45DA-B92F-C17DA8E6C7E4}" destId="{C5CE26C0-B573-445F-A396-67AF646A5677}" srcOrd="0" destOrd="0" presId="urn:microsoft.com/office/officeart/2005/8/layout/orgChart1"/>
    <dgm:cxn modelId="{4A7A2DBE-68CE-4997-A40F-F7872FEB1BDA}" type="presOf" srcId="{0EA6E59F-D214-43BE-9C4A-EEC54A75055C}" destId="{94F3F034-2323-491E-98AE-C143F41B924D}" srcOrd="1" destOrd="0" presId="urn:microsoft.com/office/officeart/2005/8/layout/orgChart1"/>
    <dgm:cxn modelId="{0530C5DE-CAEA-460A-90A9-4D383D9FD898}" srcId="{17BF0315-B9F6-4FDD-892F-ADC06036A99B}" destId="{45602A3B-F717-4B07-ACE4-6F046E462AA2}" srcOrd="1" destOrd="0" parTransId="{66AF768D-6883-45DA-B92F-C17DA8E6C7E4}" sibTransId="{C7B60749-A79C-47DA-AA2C-D8631611A77D}"/>
    <dgm:cxn modelId="{437FF3F8-57A6-45F3-8D5B-3D6070733176}" type="presOf" srcId="{1E16942D-C8BB-4DB1-8B55-097190D328FC}" destId="{24784B72-09E5-4022-B776-3D27D6D34528}" srcOrd="0" destOrd="0" presId="urn:microsoft.com/office/officeart/2005/8/layout/orgChart1"/>
    <dgm:cxn modelId="{94E1E7FF-D543-4E2F-B1CD-A191991049CE}" type="presOf" srcId="{96C85018-002B-42AA-9A36-C319FB87A545}" destId="{57B181D4-71EF-4E84-9F32-C9E1E6F12C33}" srcOrd="0" destOrd="0" presId="urn:microsoft.com/office/officeart/2005/8/layout/orgChart1"/>
    <dgm:cxn modelId="{C488DC33-542E-43A8-8D42-ED86F8C5F398}" type="presParOf" srcId="{DDC305DB-E75D-45C4-9FA9-6F586505B210}" destId="{D7A138CD-84FE-4C86-892C-F91CCB4E0D62}" srcOrd="0" destOrd="0" presId="urn:microsoft.com/office/officeart/2005/8/layout/orgChart1"/>
    <dgm:cxn modelId="{0E1E7AB7-0190-47FE-AC56-4FEC7BDD1A2B}" type="presParOf" srcId="{D7A138CD-84FE-4C86-892C-F91CCB4E0D62}" destId="{3D076D44-9881-4FC2-A780-3B3718B911D0}" srcOrd="0" destOrd="0" presId="urn:microsoft.com/office/officeart/2005/8/layout/orgChart1"/>
    <dgm:cxn modelId="{4F9D715B-2095-4807-B29B-0986000C0A9C}" type="presParOf" srcId="{3D076D44-9881-4FC2-A780-3B3718B911D0}" destId="{E4F45E9E-D834-4510-B801-A582077B7DA5}" srcOrd="0" destOrd="0" presId="urn:microsoft.com/office/officeart/2005/8/layout/orgChart1"/>
    <dgm:cxn modelId="{53C3C569-B0D5-4DCA-A05E-451751387F7A}" type="presParOf" srcId="{3D076D44-9881-4FC2-A780-3B3718B911D0}" destId="{D3D36D70-8A9D-403F-9364-EF0E3C97B8AC}" srcOrd="1" destOrd="0" presId="urn:microsoft.com/office/officeart/2005/8/layout/orgChart1"/>
    <dgm:cxn modelId="{A5D8DDE7-7037-4D20-A3CB-2EC9A42EB8D7}" type="presParOf" srcId="{D7A138CD-84FE-4C86-892C-F91CCB4E0D62}" destId="{6B192C37-D97D-4FCE-98BD-7D88688CCEB2}" srcOrd="1" destOrd="0" presId="urn:microsoft.com/office/officeart/2005/8/layout/orgChart1"/>
    <dgm:cxn modelId="{72AA2D0A-2812-491F-A0F2-E89A8EBE9005}" type="presParOf" srcId="{6B192C37-D97D-4FCE-98BD-7D88688CCEB2}" destId="{46A7166F-5BE5-4E63-A514-D9B6D41FF733}" srcOrd="0" destOrd="0" presId="urn:microsoft.com/office/officeart/2005/8/layout/orgChart1"/>
    <dgm:cxn modelId="{3D490FFE-14EC-42AD-B391-59470E0AAA8D}" type="presParOf" srcId="{6B192C37-D97D-4FCE-98BD-7D88688CCEB2}" destId="{1A7BE672-53D1-4132-8F85-85949D640BC9}" srcOrd="1" destOrd="0" presId="urn:microsoft.com/office/officeart/2005/8/layout/orgChart1"/>
    <dgm:cxn modelId="{584CC9EA-0E4A-47BF-9C8F-DFE830E39513}" type="presParOf" srcId="{1A7BE672-53D1-4132-8F85-85949D640BC9}" destId="{5D1D178C-56CD-4ABE-908F-836F0E5992B2}" srcOrd="0" destOrd="0" presId="urn:microsoft.com/office/officeart/2005/8/layout/orgChart1"/>
    <dgm:cxn modelId="{4BC8004B-83D9-492A-B5C0-E6902CFC3136}" type="presParOf" srcId="{5D1D178C-56CD-4ABE-908F-836F0E5992B2}" destId="{B4BE2F95-FF95-4028-AFB5-BBBBB6408852}" srcOrd="0" destOrd="0" presId="urn:microsoft.com/office/officeart/2005/8/layout/orgChart1"/>
    <dgm:cxn modelId="{599C348C-7CC6-48AE-B016-7EC585CC81CC}" type="presParOf" srcId="{5D1D178C-56CD-4ABE-908F-836F0E5992B2}" destId="{940B8720-25A6-4F79-88A0-C2C6C106B077}" srcOrd="1" destOrd="0" presId="urn:microsoft.com/office/officeart/2005/8/layout/orgChart1"/>
    <dgm:cxn modelId="{F96290B5-E26E-4404-959C-9B6410926403}" type="presParOf" srcId="{1A7BE672-53D1-4132-8F85-85949D640BC9}" destId="{1F3B7C66-49A0-4549-B845-50F6C3CDAC29}" srcOrd="1" destOrd="0" presId="urn:microsoft.com/office/officeart/2005/8/layout/orgChart1"/>
    <dgm:cxn modelId="{DC1A78DD-E2F4-4B93-AA2D-223CAD9884D8}" type="presParOf" srcId="{1F3B7C66-49A0-4549-B845-50F6C3CDAC29}" destId="{169C279B-EBC6-451E-9894-A54251844EB0}" srcOrd="0" destOrd="0" presId="urn:microsoft.com/office/officeart/2005/8/layout/orgChart1"/>
    <dgm:cxn modelId="{C2B981D5-36EB-4BCC-9859-50D5150C15B3}" type="presParOf" srcId="{1F3B7C66-49A0-4549-B845-50F6C3CDAC29}" destId="{98E10D11-EF78-43B3-9452-C48A12A3053A}" srcOrd="1" destOrd="0" presId="urn:microsoft.com/office/officeart/2005/8/layout/orgChart1"/>
    <dgm:cxn modelId="{57F25F1C-D1BD-4114-9776-C4E89B3BBE99}" type="presParOf" srcId="{98E10D11-EF78-43B3-9452-C48A12A3053A}" destId="{BD20B66D-534E-41D2-AE69-B81E9C496CB5}" srcOrd="0" destOrd="0" presId="urn:microsoft.com/office/officeart/2005/8/layout/orgChart1"/>
    <dgm:cxn modelId="{59563522-6009-4407-8B6C-DF1597BD465D}" type="presParOf" srcId="{BD20B66D-534E-41D2-AE69-B81E9C496CB5}" destId="{0EBF2B62-B301-4C44-AF59-B4C023FDDFCD}" srcOrd="0" destOrd="0" presId="urn:microsoft.com/office/officeart/2005/8/layout/orgChart1"/>
    <dgm:cxn modelId="{BB02CFC6-BF6D-4349-830E-BDDB8A65FF57}" type="presParOf" srcId="{BD20B66D-534E-41D2-AE69-B81E9C496CB5}" destId="{94F3F034-2323-491E-98AE-C143F41B924D}" srcOrd="1" destOrd="0" presId="urn:microsoft.com/office/officeart/2005/8/layout/orgChart1"/>
    <dgm:cxn modelId="{3063A6F6-1FA5-490E-9055-D9B2EF23642B}" type="presParOf" srcId="{98E10D11-EF78-43B3-9452-C48A12A3053A}" destId="{B23E1168-B0C1-40A8-B518-D4A554FE96D3}" srcOrd="1" destOrd="0" presId="urn:microsoft.com/office/officeart/2005/8/layout/orgChart1"/>
    <dgm:cxn modelId="{A623BB88-52B7-4391-9891-FEB94B2D228C}" type="presParOf" srcId="{98E10D11-EF78-43B3-9452-C48A12A3053A}" destId="{B6371CDC-5915-4B24-AC32-163EB73AE2E1}" srcOrd="2" destOrd="0" presId="urn:microsoft.com/office/officeart/2005/8/layout/orgChart1"/>
    <dgm:cxn modelId="{CE3520D0-F564-4C22-8E60-CB1E5226B958}" type="presParOf" srcId="{1A7BE672-53D1-4132-8F85-85949D640BC9}" destId="{89F0B408-D8FA-4576-9FE2-DA37F7849B4A}" srcOrd="2" destOrd="0" presId="urn:microsoft.com/office/officeart/2005/8/layout/orgChart1"/>
    <dgm:cxn modelId="{0FA89593-FB00-4C83-AE5F-7136B92B99E7}" type="presParOf" srcId="{6B192C37-D97D-4FCE-98BD-7D88688CCEB2}" destId="{C5CE26C0-B573-445F-A396-67AF646A5677}" srcOrd="2" destOrd="0" presId="urn:microsoft.com/office/officeart/2005/8/layout/orgChart1"/>
    <dgm:cxn modelId="{19D03106-5DC4-4831-8751-13F1FB61DF6C}" type="presParOf" srcId="{6B192C37-D97D-4FCE-98BD-7D88688CCEB2}" destId="{29A8532F-4734-4052-8D0A-709DF17CC0CB}" srcOrd="3" destOrd="0" presId="urn:microsoft.com/office/officeart/2005/8/layout/orgChart1"/>
    <dgm:cxn modelId="{DD9DEEB2-B8E4-4BAF-9220-DD1C1277FC7A}" type="presParOf" srcId="{29A8532F-4734-4052-8D0A-709DF17CC0CB}" destId="{7A09B9DC-B84F-4528-AB62-528F2C9D71DA}" srcOrd="0" destOrd="0" presId="urn:microsoft.com/office/officeart/2005/8/layout/orgChart1"/>
    <dgm:cxn modelId="{521436D6-CC71-494E-BF31-D356C3F0511B}" type="presParOf" srcId="{7A09B9DC-B84F-4528-AB62-528F2C9D71DA}" destId="{69460505-2B3A-4650-B28F-3B7F0235E506}" srcOrd="0" destOrd="0" presId="urn:microsoft.com/office/officeart/2005/8/layout/orgChart1"/>
    <dgm:cxn modelId="{60049702-EA11-48BE-B177-C8CEE1CED658}" type="presParOf" srcId="{7A09B9DC-B84F-4528-AB62-528F2C9D71DA}" destId="{07895DDF-70EF-419A-87A8-0B39A19BE8F8}" srcOrd="1" destOrd="0" presId="urn:microsoft.com/office/officeart/2005/8/layout/orgChart1"/>
    <dgm:cxn modelId="{33CAEF82-A98D-4D45-9523-992176B21D97}" type="presParOf" srcId="{29A8532F-4734-4052-8D0A-709DF17CC0CB}" destId="{5793EE44-1131-42F8-8FAA-35D78B3E50B0}" srcOrd="1" destOrd="0" presId="urn:microsoft.com/office/officeart/2005/8/layout/orgChart1"/>
    <dgm:cxn modelId="{ADC7DBF8-C1D7-4697-B2BB-7239AC085C35}" type="presParOf" srcId="{5793EE44-1131-42F8-8FAA-35D78B3E50B0}" destId="{57B181D4-71EF-4E84-9F32-C9E1E6F12C33}" srcOrd="0" destOrd="0" presId="urn:microsoft.com/office/officeart/2005/8/layout/orgChart1"/>
    <dgm:cxn modelId="{9565B63C-C1CB-43EF-8D0F-198E8EAA4213}" type="presParOf" srcId="{5793EE44-1131-42F8-8FAA-35D78B3E50B0}" destId="{37F97956-1AD3-4C15-A2F6-49638FE8BE0D}" srcOrd="1" destOrd="0" presId="urn:microsoft.com/office/officeart/2005/8/layout/orgChart1"/>
    <dgm:cxn modelId="{F77D1DD7-A000-4AF2-84BD-56635C79B075}" type="presParOf" srcId="{37F97956-1AD3-4C15-A2F6-49638FE8BE0D}" destId="{50B8887F-1A1F-4EF0-B254-05809E7F4164}" srcOrd="0" destOrd="0" presId="urn:microsoft.com/office/officeart/2005/8/layout/orgChart1"/>
    <dgm:cxn modelId="{5F6AC2BA-AE6E-4E08-A577-847FFC106938}" type="presParOf" srcId="{50B8887F-1A1F-4EF0-B254-05809E7F4164}" destId="{538A354D-E477-41F9-AC74-83EB461A65BA}" srcOrd="0" destOrd="0" presId="urn:microsoft.com/office/officeart/2005/8/layout/orgChart1"/>
    <dgm:cxn modelId="{1DD473D1-4322-4974-8939-FB66CEC374BD}" type="presParOf" srcId="{50B8887F-1A1F-4EF0-B254-05809E7F4164}" destId="{9AE277A8-049E-49BC-9BB6-6881C6A4B9DC}" srcOrd="1" destOrd="0" presId="urn:microsoft.com/office/officeart/2005/8/layout/orgChart1"/>
    <dgm:cxn modelId="{EB52F14D-B079-4BA6-99CF-885DDB298B32}" type="presParOf" srcId="{37F97956-1AD3-4C15-A2F6-49638FE8BE0D}" destId="{6EB54BA7-F29E-4E3D-B291-3409B5E07E41}" srcOrd="1" destOrd="0" presId="urn:microsoft.com/office/officeart/2005/8/layout/orgChart1"/>
    <dgm:cxn modelId="{5E86281D-1AEC-4F06-A6EB-E84BDF55B831}" type="presParOf" srcId="{37F97956-1AD3-4C15-A2F6-49638FE8BE0D}" destId="{E3BDA870-DC6D-44F0-A363-7E4D12CFFE78}" srcOrd="2" destOrd="0" presId="urn:microsoft.com/office/officeart/2005/8/layout/orgChart1"/>
    <dgm:cxn modelId="{FD0DA74A-D956-46DF-99A5-3B032AD60DF0}" type="presParOf" srcId="{29A8532F-4734-4052-8D0A-709DF17CC0CB}" destId="{5A654C8A-2364-4B0B-A08A-13924B3CA2AA}" srcOrd="2" destOrd="0" presId="urn:microsoft.com/office/officeart/2005/8/layout/orgChart1"/>
    <dgm:cxn modelId="{233F95B2-DAF0-4D9F-9DD3-380569B51D10}" type="presParOf" srcId="{6B192C37-D97D-4FCE-98BD-7D88688CCEB2}" destId="{725E69F8-5E4F-445B-8762-5C73672EFD6E}" srcOrd="4" destOrd="0" presId="urn:microsoft.com/office/officeart/2005/8/layout/orgChart1"/>
    <dgm:cxn modelId="{077FBB05-C047-42C1-A9BA-1F03CABF256F}" type="presParOf" srcId="{6B192C37-D97D-4FCE-98BD-7D88688CCEB2}" destId="{4E883E2A-5766-430E-B02A-7466FC96430D}" srcOrd="5" destOrd="0" presId="urn:microsoft.com/office/officeart/2005/8/layout/orgChart1"/>
    <dgm:cxn modelId="{485FF27F-B876-4841-BE8F-69705C5D9A9A}" type="presParOf" srcId="{4E883E2A-5766-430E-B02A-7466FC96430D}" destId="{2C871E5F-65E6-4857-86F8-51E3FF24ACAA}" srcOrd="0" destOrd="0" presId="urn:microsoft.com/office/officeart/2005/8/layout/orgChart1"/>
    <dgm:cxn modelId="{9EC3D0B0-EAC7-4414-990A-36735DA9FA2E}" type="presParOf" srcId="{2C871E5F-65E6-4857-86F8-51E3FF24ACAA}" destId="{24784B72-09E5-4022-B776-3D27D6D34528}" srcOrd="0" destOrd="0" presId="urn:microsoft.com/office/officeart/2005/8/layout/orgChart1"/>
    <dgm:cxn modelId="{035E34C7-88C7-480E-B67A-F0F2C63734B6}" type="presParOf" srcId="{2C871E5F-65E6-4857-86F8-51E3FF24ACAA}" destId="{891E1C69-34EB-487F-8B3F-62B923474708}" srcOrd="1" destOrd="0" presId="urn:microsoft.com/office/officeart/2005/8/layout/orgChart1"/>
    <dgm:cxn modelId="{7512A7D0-5DC1-4F7E-BFD9-52CAB345748B}" type="presParOf" srcId="{4E883E2A-5766-430E-B02A-7466FC96430D}" destId="{B9373684-1D54-4382-B2F8-DA54A76A58F0}" srcOrd="1" destOrd="0" presId="urn:microsoft.com/office/officeart/2005/8/layout/orgChart1"/>
    <dgm:cxn modelId="{1DB60A25-01AE-4556-91FB-78140F7E2D37}" type="presParOf" srcId="{B9373684-1D54-4382-B2F8-DA54A76A58F0}" destId="{191B1BA3-1F36-46DE-8FFB-11BD69030E3C}" srcOrd="0" destOrd="0" presId="urn:microsoft.com/office/officeart/2005/8/layout/orgChart1"/>
    <dgm:cxn modelId="{533DA24B-7CCA-47C5-888B-514B372DEFAE}" type="presParOf" srcId="{B9373684-1D54-4382-B2F8-DA54A76A58F0}" destId="{B233FE91-7205-47D1-9C1A-22E5CCE55B8B}" srcOrd="1" destOrd="0" presId="urn:microsoft.com/office/officeart/2005/8/layout/orgChart1"/>
    <dgm:cxn modelId="{216D680E-09AD-4FFA-AC4D-36C208854E23}" type="presParOf" srcId="{B233FE91-7205-47D1-9C1A-22E5CCE55B8B}" destId="{8C0EAB3B-B39C-4A1F-A092-89F6EB8626DE}" srcOrd="0" destOrd="0" presId="urn:microsoft.com/office/officeart/2005/8/layout/orgChart1"/>
    <dgm:cxn modelId="{3C398A1A-5DF7-48F4-A887-CB80ADE2F417}" type="presParOf" srcId="{8C0EAB3B-B39C-4A1F-A092-89F6EB8626DE}" destId="{E91FB4D4-2AD6-4AEA-AFEE-E7FB6E835111}" srcOrd="0" destOrd="0" presId="urn:microsoft.com/office/officeart/2005/8/layout/orgChart1"/>
    <dgm:cxn modelId="{FAA479E8-139B-4614-87AC-63C0329C6DFB}" type="presParOf" srcId="{8C0EAB3B-B39C-4A1F-A092-89F6EB8626DE}" destId="{E1D2846F-97EC-412A-82B3-6553C0B114AE}" srcOrd="1" destOrd="0" presId="urn:microsoft.com/office/officeart/2005/8/layout/orgChart1"/>
    <dgm:cxn modelId="{F0B18233-4047-4CD8-9C01-DBBF9D904778}" type="presParOf" srcId="{B233FE91-7205-47D1-9C1A-22E5CCE55B8B}" destId="{73E5B040-326E-4A1C-AB8D-1A37A3A45AA5}" srcOrd="1" destOrd="0" presId="urn:microsoft.com/office/officeart/2005/8/layout/orgChart1"/>
    <dgm:cxn modelId="{12F7B327-74C6-4A73-A105-8027D5732D4D}" type="presParOf" srcId="{B233FE91-7205-47D1-9C1A-22E5CCE55B8B}" destId="{ADF7C18D-CA89-4D60-8AFD-46A3768ECDCE}" srcOrd="2" destOrd="0" presId="urn:microsoft.com/office/officeart/2005/8/layout/orgChart1"/>
    <dgm:cxn modelId="{61EC52DD-BFA9-40CD-8B80-4230B7FB1562}" type="presParOf" srcId="{4E883E2A-5766-430E-B02A-7466FC96430D}" destId="{CC31199C-3594-4C14-B269-14447BD7D610}" srcOrd="2" destOrd="0" presId="urn:microsoft.com/office/officeart/2005/8/layout/orgChart1"/>
    <dgm:cxn modelId="{EE408FDF-DE62-44A5-AFE9-66FB5C33641B}" type="presParOf" srcId="{D7A138CD-84FE-4C86-892C-F91CCB4E0D62}" destId="{6C928662-41C4-4E99-9BB4-A95BDE2D85B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B1BA3-1F36-46DE-8FFB-11BD69030E3C}">
      <dsp:nvSpPr>
        <dsp:cNvPr id="0" name=""/>
        <dsp:cNvSpPr/>
      </dsp:nvSpPr>
      <dsp:spPr>
        <a:xfrm>
          <a:off x="6078345" y="3207769"/>
          <a:ext cx="353473" cy="1467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7941"/>
              </a:lnTo>
              <a:lnTo>
                <a:pt x="353473" y="1467941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5E69F8-5E4F-445B-8762-5C73672EFD6E}">
      <dsp:nvSpPr>
        <dsp:cNvPr id="0" name=""/>
        <dsp:cNvSpPr/>
      </dsp:nvSpPr>
      <dsp:spPr>
        <a:xfrm>
          <a:off x="4204297" y="1178246"/>
          <a:ext cx="2816645" cy="851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844"/>
              </a:lnTo>
              <a:lnTo>
                <a:pt x="2816645" y="603844"/>
              </a:lnTo>
              <a:lnTo>
                <a:pt x="2816645" y="85127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B181D4-71EF-4E84-9F32-C9E1E6F12C33}">
      <dsp:nvSpPr>
        <dsp:cNvPr id="0" name=""/>
        <dsp:cNvSpPr/>
      </dsp:nvSpPr>
      <dsp:spPr>
        <a:xfrm>
          <a:off x="3226989" y="3207769"/>
          <a:ext cx="353473" cy="1485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5497"/>
              </a:lnTo>
              <a:lnTo>
                <a:pt x="353473" y="1485497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6C0-B573-445F-A396-67AF646A5677}">
      <dsp:nvSpPr>
        <dsp:cNvPr id="0" name=""/>
        <dsp:cNvSpPr/>
      </dsp:nvSpPr>
      <dsp:spPr>
        <a:xfrm>
          <a:off x="4123866" y="1178246"/>
          <a:ext cx="91440" cy="851276"/>
        </a:xfrm>
        <a:custGeom>
          <a:avLst/>
          <a:gdLst/>
          <a:ahLst/>
          <a:cxnLst/>
          <a:rect l="0" t="0" r="0" b="0"/>
          <a:pathLst>
            <a:path>
              <a:moveTo>
                <a:pt x="80431" y="0"/>
              </a:moveTo>
              <a:lnTo>
                <a:pt x="80431" y="603844"/>
              </a:lnTo>
              <a:lnTo>
                <a:pt x="45720" y="603844"/>
              </a:lnTo>
              <a:lnTo>
                <a:pt x="45720" y="85127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C279B-EBC6-451E-9894-A54251844EB0}">
      <dsp:nvSpPr>
        <dsp:cNvPr id="0" name=""/>
        <dsp:cNvSpPr/>
      </dsp:nvSpPr>
      <dsp:spPr>
        <a:xfrm>
          <a:off x="239191" y="3207769"/>
          <a:ext cx="353473" cy="1452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95"/>
              </a:lnTo>
              <a:lnTo>
                <a:pt x="353473" y="1452595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A7166F-5BE5-4E63-A514-D9B6D41FF733}">
      <dsp:nvSpPr>
        <dsp:cNvPr id="0" name=""/>
        <dsp:cNvSpPr/>
      </dsp:nvSpPr>
      <dsp:spPr>
        <a:xfrm>
          <a:off x="1181788" y="1178246"/>
          <a:ext cx="3022508" cy="851276"/>
        </a:xfrm>
        <a:custGeom>
          <a:avLst/>
          <a:gdLst/>
          <a:ahLst/>
          <a:cxnLst/>
          <a:rect l="0" t="0" r="0" b="0"/>
          <a:pathLst>
            <a:path>
              <a:moveTo>
                <a:pt x="3022508" y="0"/>
              </a:moveTo>
              <a:lnTo>
                <a:pt x="3022508" y="603844"/>
              </a:lnTo>
              <a:lnTo>
                <a:pt x="0" y="603844"/>
              </a:lnTo>
              <a:lnTo>
                <a:pt x="0" y="85127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F45E9E-D834-4510-B801-A582077B7DA5}">
      <dsp:nvSpPr>
        <dsp:cNvPr id="0" name=""/>
        <dsp:cNvSpPr/>
      </dsp:nvSpPr>
      <dsp:spPr>
        <a:xfrm>
          <a:off x="3026050" y="0"/>
          <a:ext cx="2356492" cy="11782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Грамматическая система речи</a:t>
          </a:r>
        </a:p>
      </dsp:txBody>
      <dsp:txXfrm>
        <a:off x="3026050" y="0"/>
        <a:ext cx="2356492" cy="1178246"/>
      </dsp:txXfrm>
    </dsp:sp>
    <dsp:sp modelId="{B4BE2F95-FF95-4028-AFB5-BBBBB6408852}">
      <dsp:nvSpPr>
        <dsp:cNvPr id="0" name=""/>
        <dsp:cNvSpPr/>
      </dsp:nvSpPr>
      <dsp:spPr>
        <a:xfrm>
          <a:off x="3542" y="2029522"/>
          <a:ext cx="2356492" cy="11782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Морфологический уровень речи</a:t>
          </a:r>
        </a:p>
      </dsp:txBody>
      <dsp:txXfrm>
        <a:off x="3542" y="2029522"/>
        <a:ext cx="2356492" cy="1178246"/>
      </dsp:txXfrm>
    </dsp:sp>
    <dsp:sp modelId="{0EBF2B62-B301-4C44-AF59-B4C023FDDFCD}">
      <dsp:nvSpPr>
        <dsp:cNvPr id="0" name=""/>
        <dsp:cNvSpPr/>
      </dsp:nvSpPr>
      <dsp:spPr>
        <a:xfrm>
          <a:off x="592665" y="3702632"/>
          <a:ext cx="2492933" cy="19154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Морфология изучает грамматические свойства</a:t>
          </a:r>
          <a:br>
            <a:rPr lang="ru-RU" sz="1600" kern="1200" dirty="0"/>
          </a:br>
          <a:r>
            <a:rPr lang="ru-RU" sz="1600" b="0" i="0" kern="1200" dirty="0"/>
            <a:t>слова и его формы, грамматические значения в</a:t>
          </a:r>
          <a:br>
            <a:rPr lang="ru-RU" sz="1600" kern="1200" dirty="0"/>
          </a:br>
          <a:r>
            <a:rPr lang="ru-RU" sz="1600" b="0" i="0" kern="1200" dirty="0"/>
            <a:t>пределах слова (приставка, суффикс,</a:t>
          </a:r>
          <a:br>
            <a:rPr lang="ru-RU" sz="1600" kern="1200" dirty="0"/>
          </a:br>
          <a:r>
            <a:rPr lang="ru-RU" sz="1600" b="0" i="0" kern="1200" dirty="0"/>
            <a:t>окончание)</a:t>
          </a:r>
          <a:endParaRPr lang="ru-RU" sz="1600" kern="1200" dirty="0"/>
        </a:p>
      </dsp:txBody>
      <dsp:txXfrm>
        <a:off x="592665" y="3702632"/>
        <a:ext cx="2492933" cy="1915463"/>
      </dsp:txXfrm>
    </dsp:sp>
    <dsp:sp modelId="{69460505-2B3A-4650-B28F-3B7F0235E506}">
      <dsp:nvSpPr>
        <dsp:cNvPr id="0" name=""/>
        <dsp:cNvSpPr/>
      </dsp:nvSpPr>
      <dsp:spPr>
        <a:xfrm>
          <a:off x="2991339" y="2029522"/>
          <a:ext cx="2356492" cy="11782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Синтаксический уровень речи</a:t>
          </a:r>
        </a:p>
      </dsp:txBody>
      <dsp:txXfrm>
        <a:off x="2991339" y="2029522"/>
        <a:ext cx="2356492" cy="1178246"/>
      </dsp:txXfrm>
    </dsp:sp>
    <dsp:sp modelId="{538A354D-E477-41F9-AC74-83EB461A65BA}">
      <dsp:nvSpPr>
        <dsp:cNvPr id="0" name=""/>
        <dsp:cNvSpPr/>
      </dsp:nvSpPr>
      <dsp:spPr>
        <a:xfrm>
          <a:off x="3580462" y="3702632"/>
          <a:ext cx="2319119" cy="1981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Синтаксис – словосочетания и предложения,</a:t>
          </a:r>
          <a:br>
            <a:rPr lang="ru-RU" sz="1600" kern="1200" dirty="0"/>
          </a:br>
          <a:r>
            <a:rPr lang="ru-RU" sz="1600" b="0" i="0" kern="1200" dirty="0"/>
            <a:t>сочетаемость и порядок следования слов;</a:t>
          </a:r>
          <a:endParaRPr lang="ru-RU" sz="1600" kern="1200" dirty="0"/>
        </a:p>
      </dsp:txBody>
      <dsp:txXfrm>
        <a:off x="3580462" y="3702632"/>
        <a:ext cx="2319119" cy="1981268"/>
      </dsp:txXfrm>
    </dsp:sp>
    <dsp:sp modelId="{24784B72-09E5-4022-B776-3D27D6D34528}">
      <dsp:nvSpPr>
        <dsp:cNvPr id="0" name=""/>
        <dsp:cNvSpPr/>
      </dsp:nvSpPr>
      <dsp:spPr>
        <a:xfrm>
          <a:off x="5842696" y="2029522"/>
          <a:ext cx="2356492" cy="11782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Словообразование</a:t>
          </a:r>
          <a:endParaRPr lang="ru-RU" sz="2000" kern="1200" dirty="0"/>
        </a:p>
      </dsp:txBody>
      <dsp:txXfrm>
        <a:off x="5842696" y="2029522"/>
        <a:ext cx="2356492" cy="1178246"/>
      </dsp:txXfrm>
    </dsp:sp>
    <dsp:sp modelId="{E91FB4D4-2AD6-4AEA-AFEE-E7FB6E835111}">
      <dsp:nvSpPr>
        <dsp:cNvPr id="0" name=""/>
        <dsp:cNvSpPr/>
      </dsp:nvSpPr>
      <dsp:spPr>
        <a:xfrm>
          <a:off x="6431819" y="3702632"/>
          <a:ext cx="2339361" cy="1946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Словообразование – образование слова на базе</a:t>
          </a:r>
          <a:br>
            <a:rPr lang="ru-RU" sz="1600" kern="1200" dirty="0"/>
          </a:br>
          <a:r>
            <a:rPr lang="ru-RU" sz="1600" b="0" i="0" kern="1200" dirty="0"/>
            <a:t>другого однокоренного слова (или других</a:t>
          </a:r>
          <a:br>
            <a:rPr lang="ru-RU" sz="1600" kern="1200" dirty="0"/>
          </a:br>
          <a:r>
            <a:rPr lang="ru-RU" sz="1600" b="0" i="0" kern="1200" dirty="0"/>
            <a:t>слов).</a:t>
          </a:r>
          <a:endParaRPr lang="ru-RU" sz="1600" kern="1200" dirty="0"/>
        </a:p>
      </dsp:txBody>
      <dsp:txXfrm>
        <a:off x="6431819" y="3702632"/>
        <a:ext cx="2339361" cy="1946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F2FF27B-E7C3-4BD3-85B4-00635B8C9381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DB75-9B2A-40DC-B9F6-8D0DE75280F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19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F27B-E7C3-4BD3-85B4-00635B8C9381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DB75-9B2A-40DC-B9F6-8D0DE7528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12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F27B-E7C3-4BD3-85B4-00635B8C9381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DB75-9B2A-40DC-B9F6-8D0DE75280F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826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F27B-E7C3-4BD3-85B4-00635B8C9381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DB75-9B2A-40DC-B9F6-8D0DE7528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34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F27B-E7C3-4BD3-85B4-00635B8C9381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DB75-9B2A-40DC-B9F6-8D0DE75280F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31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F27B-E7C3-4BD3-85B4-00635B8C9381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DB75-9B2A-40DC-B9F6-8D0DE7528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96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F27B-E7C3-4BD3-85B4-00635B8C9381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DB75-9B2A-40DC-B9F6-8D0DE7528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430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F27B-E7C3-4BD3-85B4-00635B8C9381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DB75-9B2A-40DC-B9F6-8D0DE7528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965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F27B-E7C3-4BD3-85B4-00635B8C9381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DB75-9B2A-40DC-B9F6-8D0DE7528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26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F27B-E7C3-4BD3-85B4-00635B8C9381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DB75-9B2A-40DC-B9F6-8D0DE7528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71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F27B-E7C3-4BD3-85B4-00635B8C9381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DB75-9B2A-40DC-B9F6-8D0DE75280F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54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2FF27B-E7C3-4BD3-85B4-00635B8C9381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1FDDB75-9B2A-40DC-B9F6-8D0DE75280F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71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44162" y="677008"/>
            <a:ext cx="9583615" cy="340262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7254" y="861646"/>
            <a:ext cx="9267092" cy="3077308"/>
          </a:xfrm>
        </p:spPr>
        <p:txBody>
          <a:bodyPr>
            <a:noAutofit/>
          </a:bodyPr>
          <a:lstStyle/>
          <a:p>
            <a:pPr algn="ctr"/>
            <a:r>
              <a:rPr lang="ru-RU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Эффективные методы и приемы для развития речи детей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578" y="4897316"/>
            <a:ext cx="7013330" cy="157861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Формирование грамматического стоя речи у детей дошкольного возраста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8493368" y="5309088"/>
            <a:ext cx="3141785" cy="755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Семинар-практикум для педагогов</a:t>
            </a:r>
            <a:endParaRPr lang="ru-RU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144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6537257" cy="149961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Century" panose="02040604050505020304" pitchFamily="18" charset="0"/>
              </a:rPr>
              <a:t>Грамматика, по словам К.Д. Ушинского - это логика языка.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3543299"/>
            <a:ext cx="10696018" cy="3082583"/>
          </a:xfrm>
        </p:spPr>
        <p:txBody>
          <a:bodyPr/>
          <a:lstStyle/>
          <a:p>
            <a:pPr marL="310896" lvl="2" indent="0" algn="just">
              <a:buNone/>
            </a:pPr>
            <a:r>
              <a:rPr lang="ru-RU" sz="2800" dirty="0">
                <a:latin typeface="Century" panose="02040604050505020304" pitchFamily="18" charset="0"/>
              </a:rPr>
              <a:t>Формирование грамматического строя речи - важнейшее условие совершенствования мышления дошкольников. </a:t>
            </a:r>
          </a:p>
          <a:p>
            <a:pPr marL="310896" lvl="2" indent="0" algn="just">
              <a:buNone/>
            </a:pPr>
            <a:endParaRPr lang="ru-RU" sz="2800" dirty="0">
              <a:latin typeface="Century" panose="02040604050505020304" pitchFamily="18" charset="0"/>
            </a:endParaRPr>
          </a:p>
          <a:p>
            <a:pPr marL="310896" lvl="2" indent="0" algn="just">
              <a:buNone/>
            </a:pPr>
            <a:r>
              <a:rPr lang="ru-RU" sz="2800" dirty="0">
                <a:latin typeface="Century" panose="02040604050505020304" pitchFamily="18" charset="0"/>
              </a:rPr>
              <a:t>Грамматический строй–это зеркало интеллектуального развития ребенка.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070" y="167054"/>
            <a:ext cx="5154845" cy="31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4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38902456"/>
              </p:ext>
            </p:extLst>
          </p:nvPr>
        </p:nvGraphicFramePr>
        <p:xfrm>
          <a:off x="0" y="1"/>
          <a:ext cx="11913577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168233818"/>
              </p:ext>
            </p:extLst>
          </p:nvPr>
        </p:nvGraphicFramePr>
        <p:xfrm>
          <a:off x="1776045" y="483578"/>
          <a:ext cx="8774723" cy="6040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08185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ru-RU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950217"/>
              </p:ext>
            </p:extLst>
          </p:nvPr>
        </p:nvGraphicFramePr>
        <p:xfrm>
          <a:off x="720967" y="104203"/>
          <a:ext cx="11166232" cy="635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3116">
                  <a:extLst>
                    <a:ext uri="{9D8B030D-6E8A-4147-A177-3AD203B41FA5}">
                      <a16:colId xmlns:a16="http://schemas.microsoft.com/office/drawing/2014/main" val="1834297874"/>
                    </a:ext>
                  </a:extLst>
                </a:gridCol>
                <a:gridCol w="5583116">
                  <a:extLst>
                    <a:ext uri="{9D8B030D-6E8A-4147-A177-3AD203B41FA5}">
                      <a16:colId xmlns:a16="http://schemas.microsoft.com/office/drawing/2014/main" val="1120375767"/>
                    </a:ext>
                  </a:extLst>
                </a:gridCol>
              </a:tblGrid>
              <a:tr h="10254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Задачи этого раздела можно рассматривать в трех направлениях:</a:t>
                      </a:r>
                    </a:p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Пути формирования грамматической стороны речи у детей</a:t>
                      </a:r>
                    </a:p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803353"/>
                  </a:ext>
                </a:extLst>
              </a:tr>
              <a:tr h="5024918">
                <a:tc>
                  <a:txBody>
                    <a:bodyPr/>
                    <a:lstStyle/>
                    <a:p>
                      <a:pPr marL="457200" indent="-457200" algn="l">
                        <a:buAutoNum type="arabicPeriod"/>
                      </a:pPr>
                      <a:r>
                        <a:rPr lang="ru-RU" sz="2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Помочь детям практически освоить</a:t>
                      </a:r>
                      <a:b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морфологическую систему родного языка</a:t>
                      </a:r>
                      <a:r>
                        <a:rPr lang="ru-RU" sz="21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(изменение по родам, числам,</a:t>
                      </a:r>
                      <a:r>
                        <a:rPr lang="ru-RU" sz="21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лицам,</a:t>
                      </a:r>
                      <a:r>
                        <a:rPr lang="ru-RU" sz="21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временам);</a:t>
                      </a:r>
                    </a:p>
                    <a:p>
                      <a:pPr marL="457200" indent="-457200" algn="l">
                        <a:buAutoNum type="arabicPeriod"/>
                      </a:pPr>
                      <a:b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Помочь детям в овладении</a:t>
                      </a:r>
                      <a:r>
                        <a:rPr lang="ru-RU" sz="21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синтаксической</a:t>
                      </a:r>
                      <a:b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стороной:</a:t>
                      </a:r>
                      <a:r>
                        <a:rPr lang="ru-RU" sz="21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учить правильному</a:t>
                      </a:r>
                      <a:r>
                        <a:rPr lang="ru-RU" sz="21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согласованию</a:t>
                      </a:r>
                      <a:b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слов в предложении, построению разных</a:t>
                      </a:r>
                      <a:b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типов предложений и сочетанию их в</a:t>
                      </a:r>
                      <a:r>
                        <a:rPr lang="ru-RU" sz="21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связном</a:t>
                      </a:r>
                      <a:r>
                        <a:rPr lang="ru-RU" sz="21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тексте;</a:t>
                      </a:r>
                    </a:p>
                    <a:p>
                      <a:pPr marL="457200" indent="-457200" algn="l">
                        <a:buAutoNum type="arabicPeriod"/>
                      </a:pPr>
                      <a:b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Сообщить знания о некоторых нормах</a:t>
                      </a:r>
                      <a:b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образования форм слов </a:t>
                      </a:r>
                      <a:r>
                        <a:rPr lang="ru-RU" sz="21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2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словообразования.</a:t>
                      </a:r>
                      <a:b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благоприятной языковой</a:t>
                      </a:r>
                      <a:b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среды, дающей образцы грамотной речи;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Специальное обучение детей трудным</a:t>
                      </a:r>
                      <a:b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грамматическим формам, направленное</a:t>
                      </a:r>
                      <a:b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предупреждение ошибок;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</a:t>
                      </a:r>
                      <a:r>
                        <a:rPr lang="ru-RU" sz="21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ормирование </a:t>
                      </a:r>
                      <a:r>
                        <a:rPr lang="ru-RU" sz="2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грамматических навыков</a:t>
                      </a:r>
                      <a:b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практике речевого общения;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1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Исправление грамматических ошибок.</a:t>
                      </a:r>
                      <a:endParaRPr lang="ru-RU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424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009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804" y="110431"/>
            <a:ext cx="9720072" cy="14996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Примерные игры для формирования грамматического строя речи: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465588"/>
              </p:ext>
            </p:extLst>
          </p:nvPr>
        </p:nvGraphicFramePr>
        <p:xfrm>
          <a:off x="576020" y="1521069"/>
          <a:ext cx="11099800" cy="5268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9900">
                  <a:extLst>
                    <a:ext uri="{9D8B030D-6E8A-4147-A177-3AD203B41FA5}">
                      <a16:colId xmlns:a16="http://schemas.microsoft.com/office/drawing/2014/main" val="2963213925"/>
                    </a:ext>
                  </a:extLst>
                </a:gridCol>
                <a:gridCol w="5549900">
                  <a:extLst>
                    <a:ext uri="{9D8B030D-6E8A-4147-A177-3AD203B41FA5}">
                      <a16:colId xmlns:a16="http://schemas.microsoft.com/office/drawing/2014/main" val="1340140858"/>
                    </a:ext>
                  </a:extLst>
                </a:gridCol>
              </a:tblGrid>
              <a:tr h="5268234"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0" i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ПОДБЕРИ ПРИЗНАК </a:t>
                      </a: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(Куртка (какая?) – красная, теплая, зимняя…)</a:t>
                      </a:r>
                    </a:p>
                    <a:p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600" b="0" i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НАЗОВИ ЛАСКОВО </a:t>
                      </a: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(Шуба теплая - шубка тепленькая)</a:t>
                      </a:r>
                    </a:p>
                    <a:p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600" b="0" i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ПОСЧИТАЙ</a:t>
                      </a: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(Один мяч, два мяча, пять мячей.)</a:t>
                      </a:r>
                    </a:p>
                    <a:p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1600" b="0" i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КАКОЙ? КАКАЯ? КАКОЕ? </a:t>
                      </a: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(Пень –какой? Пень низкий, твердый, круглый и т.д.)</a:t>
                      </a:r>
                    </a:p>
                    <a:p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1600" b="0" i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УЗНАЙ ПО ОПИСАНИЮ </a:t>
                      </a: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(цель: учить составлять описательные загадки о ягодах, фруктах и т.д.)</a:t>
                      </a:r>
                    </a:p>
                    <a:p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ru-RU" sz="1600" b="0" i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ДОСКАЖИ СЛОВЕЧКО </a:t>
                      </a: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(Даю вам честное слово:  Вчера в половине шестого. Я видел двух свинок. Без шляп и … (ботинок))</a:t>
                      </a:r>
                    </a:p>
                    <a:p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ru-RU" sz="1600" b="0" i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РАЗДЕЛИ НА ГРУППЫ </a:t>
                      </a: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(использовать притяжательными местоимениями и разделять слова по родовым признакам – он мой, она моя)</a:t>
                      </a:r>
                    </a:p>
                    <a:p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</a:t>
                      </a:r>
                      <a:r>
                        <a:rPr lang="ru-RU" sz="1600" b="0" i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БЛИЗКИЕ СЛОВА </a:t>
                      </a: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(Осенью дни пасмурные,….серые, унылые…)</a:t>
                      </a:r>
                    </a:p>
                    <a:p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</a:t>
                      </a:r>
                      <a:r>
                        <a:rPr lang="ru-RU" sz="1600" b="0" i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ЧЕЙ? ЧЬЯ? ЧЬЁ?</a:t>
                      </a: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(Шарф (чей?) — мамин, Шляпка (чья?) — бабушкина)</a:t>
                      </a:r>
                    </a:p>
                    <a:p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</a:t>
                      </a:r>
                      <a:r>
                        <a:rPr lang="ru-RU" sz="1600" b="0" i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КОГО Я ВИЖУ, ЧТО Я ВИЖУ </a:t>
                      </a: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(«Я вижу… воробья»)</a:t>
                      </a:r>
                    </a:p>
                    <a:p>
                      <a:endParaRPr lang="ru-RU" sz="16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</a:t>
                      </a:r>
                      <a:r>
                        <a:rPr lang="ru-RU" sz="1600" b="0" i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ПРЯТКИ </a:t>
                      </a: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(«Где же мышонок? Он, наверняка, под машинкой.)</a:t>
                      </a:r>
                    </a:p>
                    <a:p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</a:t>
                      </a:r>
                      <a:r>
                        <a:rPr lang="ru-RU" sz="1600" b="0" i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ОБЪЯСНИТЕ, ПОЧЕМУ</a:t>
                      </a: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(Вова заболел…   (простыл) )</a:t>
                      </a:r>
                    </a:p>
                    <a:p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 </a:t>
                      </a:r>
                      <a:r>
                        <a:rPr lang="ru-RU" sz="1600" b="0" i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СЛОВА –РОДСТВЕННИКИ </a:t>
                      </a: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(Медведь – медведица, медвежонок, медвежий,  </a:t>
                      </a:r>
                      <a:r>
                        <a:rPr lang="ru-RU" sz="16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медведушка</a:t>
                      </a: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…)</a:t>
                      </a:r>
                    </a:p>
                    <a:p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 </a:t>
                      </a:r>
                      <a:r>
                        <a:rPr lang="ru-RU" sz="1600" b="0" i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 ГДЕ ЖИВЁТ</a:t>
                      </a: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(Лиса живёт в норе .Медведь зимует в…)</a:t>
                      </a:r>
                    </a:p>
                    <a:p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 </a:t>
                      </a:r>
                      <a:r>
                        <a:rPr lang="ru-RU" sz="1600" b="0" i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ОБРАЗУЙ СЛОВА </a:t>
                      </a: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(Поет - Поющая)</a:t>
                      </a:r>
                    </a:p>
                    <a:p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  </a:t>
                      </a:r>
                      <a:r>
                        <a:rPr lang="ru-RU" sz="1600" b="0" i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ИСПРАВЬ ОШИБКУ </a:t>
                      </a: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столе лежит много </a:t>
                      </a:r>
                      <a:r>
                        <a:rPr lang="ru-RU" sz="16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карандашов</a:t>
                      </a: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  <a:p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 </a:t>
                      </a:r>
                      <a:r>
                        <a:rPr lang="ru-RU" sz="1600" b="0" i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КАКОЕ ЭТО БЛЮДО?ПОСУДА? </a:t>
                      </a: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(Какая посуда бывает … (стеклянная, металлическая, керамическая, фарфоровая, глиняная, пластмассовая)?)</a:t>
                      </a:r>
                    </a:p>
                    <a:p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 </a:t>
                      </a: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СКАЖИ НАОБОРОТ (Взлетать – приземляться)</a:t>
                      </a:r>
                    </a:p>
                    <a:p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19. СКАЖИ ОДНИМ СЛОВОМ (У сороки белые бока, поэтому ее называют … (белобокая).)</a:t>
                      </a:r>
                    </a:p>
                    <a:p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20. СКАЖИ –ПО ДРУГОМУ (Ехать -  … , мчаться - …, нестись - … , гнать - … , тащиться - … , передвигаться - … .)</a:t>
                      </a:r>
                    </a:p>
                    <a:p>
                      <a:endParaRPr lang="ru-RU" sz="16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01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258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64" y="1710912"/>
            <a:ext cx="6649000" cy="49867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6352" y="211296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ru-RU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3926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110</TotalTime>
  <Words>234</Words>
  <Application>Microsoft Office PowerPoint</Application>
  <PresentationFormat>Широкоэкранный</PresentationFormat>
  <Paragraphs>46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Calibri</vt:lpstr>
      <vt:lpstr>Century</vt:lpstr>
      <vt:lpstr>Times New Roman</vt:lpstr>
      <vt:lpstr>Tw Cen MT</vt:lpstr>
      <vt:lpstr>Tw Cen MT Condensed</vt:lpstr>
      <vt:lpstr>Wingdings 3</vt:lpstr>
      <vt:lpstr>Интеграл</vt:lpstr>
      <vt:lpstr>Эффективные методы и приемы для развития речи детей</vt:lpstr>
      <vt:lpstr>Грамматика, по словам К.Д. Ушинского - это логика языка. </vt:lpstr>
      <vt:lpstr>Презентация PowerPoint</vt:lpstr>
      <vt:lpstr> </vt:lpstr>
      <vt:lpstr>Примерные игры для формирования грамматического строя речи: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и приемы для развития речи детей</dc:title>
  <dc:creator>User</dc:creator>
  <cp:lastModifiedBy>михаил кривогорницын</cp:lastModifiedBy>
  <cp:revision>13</cp:revision>
  <dcterms:created xsi:type="dcterms:W3CDTF">2019-10-16T05:45:54Z</dcterms:created>
  <dcterms:modified xsi:type="dcterms:W3CDTF">2019-10-17T04:20:18Z</dcterms:modified>
</cp:coreProperties>
</file>